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c1e10e49ec418c" /><Relationship Type="http://schemas.openxmlformats.org/officeDocument/2006/relationships/extended-properties" Target="/docProps/app.xml" Id="R93f3437e173d476d" /><Relationship Type="http://schemas.openxmlformats.org/officeDocument/2006/relationships/officeDocument" Target="/ppt/presentation.xml" Id="Rc0d8ae170c604a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9a9fcf13ec46eb"/>
  </p:sldMasterIdLst>
  <p:notesMasterIdLst>
    <p:notesMasterId xmlns:r="http://schemas.openxmlformats.org/officeDocument/2006/relationships" r:id="R21b31f25d04e401d"/>
  </p:notesMasterIdLst>
  <p:sldIdLst>
    <p:sldId xmlns:r="http://schemas.openxmlformats.org/officeDocument/2006/relationships" id="256" r:id="Rd043e1a356374862"/>
    <p:sldId xmlns:r="http://schemas.openxmlformats.org/officeDocument/2006/relationships" id="257" r:id="R5704d0863bde4e9b"/>
    <p:sldId xmlns:r="http://schemas.openxmlformats.org/officeDocument/2006/relationships" id="258" r:id="R70e3bcdffb204a19"/>
    <p:sldId xmlns:r="http://schemas.openxmlformats.org/officeDocument/2006/relationships" id="259" r:id="Rf5e88a8abc7f4138"/>
    <p:sldId xmlns:r="http://schemas.openxmlformats.org/officeDocument/2006/relationships" id="260" r:id="R4667729e664e43bc"/>
    <p:sldId xmlns:r="http://schemas.openxmlformats.org/officeDocument/2006/relationships" id="261" r:id="R876b50225138449a"/>
    <p:sldId xmlns:r="http://schemas.openxmlformats.org/officeDocument/2006/relationships" id="262" r:id="R8be8865cca154cd0"/>
    <p:sldId xmlns:r="http://schemas.openxmlformats.org/officeDocument/2006/relationships" id="263" r:id="R527535bbc9c2401b"/>
    <p:sldId xmlns:r="http://schemas.openxmlformats.org/officeDocument/2006/relationships" id="264" r:id="Rad014b7c5c5944ab"/>
    <p:sldId xmlns:r="http://schemas.openxmlformats.org/officeDocument/2006/relationships" id="265" r:id="R9af199dba7cc4ce0"/>
    <p:sldId xmlns:r="http://schemas.openxmlformats.org/officeDocument/2006/relationships" id="266" r:id="Rfd426d08fd7146c5"/>
    <p:sldId xmlns:r="http://schemas.openxmlformats.org/officeDocument/2006/relationships" id="267" r:id="R04df097cf2594754"/>
    <p:sldId xmlns:r="http://schemas.openxmlformats.org/officeDocument/2006/relationships" id="268" r:id="R8e379ce0e022472d"/>
    <p:sldId xmlns:r="http://schemas.openxmlformats.org/officeDocument/2006/relationships" id="269" r:id="R18236d806c30420f"/>
    <p:sldId xmlns:r="http://schemas.openxmlformats.org/officeDocument/2006/relationships" id="270" r:id="Rd9167ba0b9374fc0"/>
    <p:sldId xmlns:r="http://schemas.openxmlformats.org/officeDocument/2006/relationships" id="271" r:id="R0589482d5cca4274"/>
    <p:sldId xmlns:r="http://schemas.openxmlformats.org/officeDocument/2006/relationships" id="272" r:id="R92aebed65f1b494b"/>
  </p:sldIdLst>
  <p:sldSz cx="12191695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bbb12bd7894166" /><Relationship Type="http://schemas.openxmlformats.org/officeDocument/2006/relationships/slideMaster" Target="/ppt/slideMasters/slideMaster1.xml" Id="R899a9fcf13ec46eb" /><Relationship Type="http://schemas.openxmlformats.org/officeDocument/2006/relationships/notesMaster" Target="/ppt/notesMasters/notesMaster1.xml" Id="R21b31f25d04e401d" /><Relationship Type="http://schemas.openxmlformats.org/officeDocument/2006/relationships/presProps" Target="/ppt/presProps.xml" Id="R37b42a96f8c14232" /><Relationship Type="http://schemas.openxmlformats.org/officeDocument/2006/relationships/viewProps" Target="/ppt/viewProps.xml" Id="R2561367371b043ec" /><Relationship Type="http://schemas.openxmlformats.org/officeDocument/2006/relationships/tableStyles" Target="/ppt/tableStyles.xml" Id="Rc29fd477db4d4aeb" /><Relationship Type="http://schemas.openxmlformats.org/officeDocument/2006/relationships/slide" Target="/ppt/slides/slide1.xml" Id="Rd043e1a356374862" /><Relationship Type="http://schemas.openxmlformats.org/officeDocument/2006/relationships/slide" Target="/ppt/slides/slide2.xml" Id="R5704d0863bde4e9b" /><Relationship Type="http://schemas.openxmlformats.org/officeDocument/2006/relationships/slide" Target="/ppt/slides/slide3.xml" Id="R70e3bcdffb204a19" /><Relationship Type="http://schemas.openxmlformats.org/officeDocument/2006/relationships/slide" Target="/ppt/slides/slide4.xml" Id="Rf5e88a8abc7f4138" /><Relationship Type="http://schemas.openxmlformats.org/officeDocument/2006/relationships/slide" Target="/ppt/slides/slide5.xml" Id="R4667729e664e43bc" /><Relationship Type="http://schemas.openxmlformats.org/officeDocument/2006/relationships/slide" Target="/ppt/slides/slide6.xml" Id="R876b50225138449a" /><Relationship Type="http://schemas.openxmlformats.org/officeDocument/2006/relationships/slide" Target="/ppt/slides/slide7.xml" Id="R8be8865cca154cd0" /><Relationship Type="http://schemas.openxmlformats.org/officeDocument/2006/relationships/slide" Target="/ppt/slides/slide8.xml" Id="R527535bbc9c2401b" /><Relationship Type="http://schemas.openxmlformats.org/officeDocument/2006/relationships/slide" Target="/ppt/slides/slide9.xml" Id="Rad014b7c5c5944ab" /><Relationship Type="http://schemas.openxmlformats.org/officeDocument/2006/relationships/slide" Target="/ppt/slides/slide10.xml" Id="R9af199dba7cc4ce0" /><Relationship Type="http://schemas.openxmlformats.org/officeDocument/2006/relationships/slide" Target="/ppt/slides/slide11.xml" Id="Rfd426d08fd7146c5" /><Relationship Type="http://schemas.openxmlformats.org/officeDocument/2006/relationships/slide" Target="/ppt/slides/slide12.xml" Id="R04df097cf2594754" /><Relationship Type="http://schemas.openxmlformats.org/officeDocument/2006/relationships/slide" Target="/ppt/slides/slide13.xml" Id="R8e379ce0e022472d" /><Relationship Type="http://schemas.openxmlformats.org/officeDocument/2006/relationships/slide" Target="/ppt/slides/slide14.xml" Id="R18236d806c30420f" /><Relationship Type="http://schemas.openxmlformats.org/officeDocument/2006/relationships/slide" Target="/ppt/slides/slide15.xml" Id="Rd9167ba0b9374fc0" /><Relationship Type="http://schemas.openxmlformats.org/officeDocument/2006/relationships/slide" Target="/ppt/slides/slide16.xml" Id="R0589482d5cca4274" /><Relationship Type="http://schemas.openxmlformats.org/officeDocument/2006/relationships/slide" Target="/ppt/slides/slide17.xml" Id="R92aebed65f1b494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435da78f2249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3bed44be314cd7" /><Relationship Type="http://schemas.openxmlformats.org/officeDocument/2006/relationships/notesMaster" Target="/ppt/notesMasters/notesMaster1.xml" Id="R05123f0245b24f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8a9a7f97cd431b" /><Relationship Type="http://schemas.openxmlformats.org/officeDocument/2006/relationships/notesMaster" Target="/ppt/notesMasters/notesMaster1.xml" Id="Rf2b3cf60d9c849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c063ad418d49af" /><Relationship Type="http://schemas.openxmlformats.org/officeDocument/2006/relationships/notesMaster" Target="/ppt/notesMasters/notesMaster1.xml" Id="R963703cf2b7142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46099d274449fb" /><Relationship Type="http://schemas.openxmlformats.org/officeDocument/2006/relationships/notesMaster" Target="/ppt/notesMasters/notesMaster1.xml" Id="R8219efd133de49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49676d53e243f4" /><Relationship Type="http://schemas.openxmlformats.org/officeDocument/2006/relationships/notesMaster" Target="/ppt/notesMasters/notesMaster1.xml" Id="R2a4964210ed648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8154394f1f4b11" /><Relationship Type="http://schemas.openxmlformats.org/officeDocument/2006/relationships/notesMaster" Target="/ppt/notesMasters/notesMaster1.xml" Id="Rad6d4a26af8c4a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952b6bcea846bb" /><Relationship Type="http://schemas.openxmlformats.org/officeDocument/2006/relationships/notesMaster" Target="/ppt/notesMasters/notesMaster1.xml" Id="Raf9625c9004e4f3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3d9df27bbe4b3b" /><Relationship Type="http://schemas.openxmlformats.org/officeDocument/2006/relationships/notesMaster" Target="/ppt/notesMasters/notesMaster1.xml" Id="R0a6e474f7584474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ce3bad893ed4630" /><Relationship Type="http://schemas.openxmlformats.org/officeDocument/2006/relationships/notesMaster" Target="/ppt/notesMasters/notesMaster1.xml" Id="R67858de7765744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77ed2060dd4d0d" /><Relationship Type="http://schemas.openxmlformats.org/officeDocument/2006/relationships/notesMaster" Target="/ppt/notesMasters/notesMaster1.xml" Id="Rc104a0162bce4ec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318ee3a3b6c41b7" /><Relationship Type="http://schemas.openxmlformats.org/officeDocument/2006/relationships/notesMaster" Target="/ppt/notesMasters/notesMaster1.xml" Id="Reac48fcdb78d4af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a5cca86e6544d52" /><Relationship Type="http://schemas.openxmlformats.org/officeDocument/2006/relationships/notesMaster" Target="/ppt/notesMasters/notesMaster1.xml" Id="R2f48f80bd906426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729f16cb5104099" /><Relationship Type="http://schemas.openxmlformats.org/officeDocument/2006/relationships/notesMaster" Target="/ppt/notesMasters/notesMaster1.xml" Id="Rd056699253b5469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c1ca2ef9e75403b" /><Relationship Type="http://schemas.openxmlformats.org/officeDocument/2006/relationships/notesMaster" Target="/ppt/notesMasters/notesMaster1.xml" Id="R7eca503c131144c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1963915140e41ac" /><Relationship Type="http://schemas.openxmlformats.org/officeDocument/2006/relationships/notesMaster" Target="/ppt/notesMasters/notesMaster1.xml" Id="Rb7dd85683f9d4d7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ab66c9b1b094ebe" /><Relationship Type="http://schemas.openxmlformats.org/officeDocument/2006/relationships/notesMaster" Target="/ppt/notesMasters/notesMaster1.xml" Id="Radda4d01d2a3429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b8d7a64f7fc4c4c" /><Relationship Type="http://schemas.openxmlformats.org/officeDocument/2006/relationships/notesMaster" Target="/ppt/notesMasters/notesMaster1.xml" Id="R5d1cb0e27d2f46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La empresa que desarrolla la propuesta es Pandora Concert, según indicación del promotor.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9d0c8cdded498d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cd5f8150574f60" /><Relationship Type="http://schemas.openxmlformats.org/officeDocument/2006/relationships/slideLayout" Target="/ppt/slideLayouts/slideLayout1.xml" Id="R41ad924126a4420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ad924126a4420b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ea37215c004962" /><Relationship Type="http://schemas.openxmlformats.org/officeDocument/2006/relationships/image" Target="/ppt/media/image.jpeg" Id="R679c40a0e5f240d5" /><Relationship Type="http://schemas.openxmlformats.org/officeDocument/2006/relationships/image" Target="/ppt/media/image.png" Id="R98ca1b3788064125" /><Relationship Type="http://schemas.openxmlformats.org/officeDocument/2006/relationships/notesSlide" Target="/ppt/notesSlides/notesSlide1.xml" Id="R4ca3a7f7c6314f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c274bfcbcc4157" /><Relationship Type="http://schemas.openxmlformats.org/officeDocument/2006/relationships/image" Target="/ppt/media/image2.jpeg" Id="Rec2efd9547b948d0" /><Relationship Type="http://schemas.openxmlformats.org/officeDocument/2006/relationships/notesSlide" Target="/ppt/notesSlides/notesSlide2.xml" Id="R5ebbcb0dabd045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7b785d3e54d2e" /><Relationship Type="http://schemas.openxmlformats.org/officeDocument/2006/relationships/image" Target="/ppt/media/image3.jpeg" Id="Rd614ea88a2d44c53" /><Relationship Type="http://schemas.openxmlformats.org/officeDocument/2006/relationships/notesSlide" Target="/ppt/notesSlides/notesSlide3.xml" Id="Rbfbbe799515d4d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b0f07c22604ab5" /><Relationship Type="http://schemas.openxmlformats.org/officeDocument/2006/relationships/notesSlide" Target="/ppt/notesSlides/notesSlide4.xml" Id="R054a45b2b1df4a7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3128818b8c448b" /><Relationship Type="http://schemas.openxmlformats.org/officeDocument/2006/relationships/image" Target="/ppt/media/image4.jpeg" Id="Rd9a2f1029ea843eb" /><Relationship Type="http://schemas.openxmlformats.org/officeDocument/2006/relationships/image" Target="/ppt/media/image2.png" Id="R685d6df54da7465e" /><Relationship Type="http://schemas.openxmlformats.org/officeDocument/2006/relationships/notesSlide" Target="/ppt/notesSlides/notesSlide5.xml" Id="R418c42b633494a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25ec0fbe694b29" /><Relationship Type="http://schemas.openxmlformats.org/officeDocument/2006/relationships/image" Target="/ppt/media/image5.jpeg" Id="R8e9e5249a8f948e1" /><Relationship Type="http://schemas.openxmlformats.org/officeDocument/2006/relationships/image" Target="/ppt/media/image3.png" Id="R0f160edbb70a4619" /><Relationship Type="http://schemas.openxmlformats.org/officeDocument/2006/relationships/notesSlide" Target="/ppt/notesSlides/notesSlide6.xml" Id="R05b23e73f32548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82c0640846493e" /><Relationship Type="http://schemas.openxmlformats.org/officeDocument/2006/relationships/image" Target="/ppt/media/image6.jpeg" Id="R5e15e422d7624087" /><Relationship Type="http://schemas.openxmlformats.org/officeDocument/2006/relationships/notesSlide" Target="/ppt/notesSlides/notesSlide7.xml" Id="R0e91bff0e8f448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8d9cd3ee64dc7" /><Relationship Type="http://schemas.openxmlformats.org/officeDocument/2006/relationships/image" Target="/ppt/media/image7.jpeg" Id="Rad3d9778d17a4ecf" /><Relationship Type="http://schemas.openxmlformats.org/officeDocument/2006/relationships/image" Target="/ppt/media/image4.png" Id="Rdd9420cce2c349ae" /><Relationship Type="http://schemas.openxmlformats.org/officeDocument/2006/relationships/notesSlide" Target="/ppt/notesSlides/notesSlide8.xml" Id="R1dfea0c036cb40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681529d5fb4108" /><Relationship Type="http://schemas.openxmlformats.org/officeDocument/2006/relationships/image" Target="/ppt/media/image8.jpeg" Id="Rc9f605dd0f6c4cc6" /><Relationship Type="http://schemas.openxmlformats.org/officeDocument/2006/relationships/notesSlide" Target="/ppt/notesSlides/notesSlide9.xml" Id="R2f54c415c443421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e1d450eea64af2" /><Relationship Type="http://schemas.openxmlformats.org/officeDocument/2006/relationships/image" Target="/ppt/media/image9.jpeg" Id="R87195de7721d479f" /><Relationship Type="http://schemas.openxmlformats.org/officeDocument/2006/relationships/image" Target="/ppt/media/image5.png" Id="R9a2df727c0624275" /><Relationship Type="http://schemas.openxmlformats.org/officeDocument/2006/relationships/notesSlide" Target="/ppt/notesSlides/notesSlide10.xml" Id="R84e5a24410f54c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eeaad66307414e" /><Relationship Type="http://schemas.openxmlformats.org/officeDocument/2006/relationships/image" Target="/ppt/media/image10.jpeg" Id="R0b1088deb953432f" /><Relationship Type="http://schemas.openxmlformats.org/officeDocument/2006/relationships/image" Target="/ppt/media/image11.jpeg" Id="R33cb7c81fa984fb1" /><Relationship Type="http://schemas.openxmlformats.org/officeDocument/2006/relationships/image" Target="/ppt/media/image12.jpeg" Id="Rbb5e25dde59f42b1" /><Relationship Type="http://schemas.openxmlformats.org/officeDocument/2006/relationships/notesSlide" Target="/ppt/notesSlides/notesSlide11.xml" Id="R021ff44c22c1400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d620d9d3f14318" /><Relationship Type="http://schemas.openxmlformats.org/officeDocument/2006/relationships/image" Target="/ppt/media/image13.jpeg" Id="R65a8cad872d24a77" /><Relationship Type="http://schemas.openxmlformats.org/officeDocument/2006/relationships/notesSlide" Target="/ppt/notesSlides/notesSlide12.xml" Id="R82a91b76401f42e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3ab25d5d2c4777" /><Relationship Type="http://schemas.openxmlformats.org/officeDocument/2006/relationships/image" Target="/ppt/media/image14.jpeg" Id="R352cb21881114314" /><Relationship Type="http://schemas.openxmlformats.org/officeDocument/2006/relationships/notesSlide" Target="/ppt/notesSlides/notesSlide13.xml" Id="R789d016cd1df4e7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073c2bb6c4dea" /><Relationship Type="http://schemas.openxmlformats.org/officeDocument/2006/relationships/image" Target="/ppt/media/image6.png" Id="R4aeb1e7b58e54d9c" /><Relationship Type="http://schemas.openxmlformats.org/officeDocument/2006/relationships/notesSlide" Target="/ppt/notesSlides/notesSlide14.xml" Id="R66cfaad4c7ec402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b0e4c52844321" /><Relationship Type="http://schemas.openxmlformats.org/officeDocument/2006/relationships/notesSlide" Target="/ppt/notesSlides/notesSlide15.xml" Id="R47721a11cb4d4db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bccf38ba0c4240" /><Relationship Type="http://schemas.openxmlformats.org/officeDocument/2006/relationships/hyperlink" Target="https://www.youtube.com/watch?v=rfUEstWJUkA" TargetMode="External" Id="Rc44583cb59fb4c9d" /><Relationship Type="http://schemas.openxmlformats.org/officeDocument/2006/relationships/hyperlink" Target="https://www.youtube.com/watch?v=rfUEstWJUkA" TargetMode="External" Id="Rf42b98d4ed93429f" /><Relationship Type="http://schemas.openxmlformats.org/officeDocument/2006/relationships/hyperlink" Target="https://www.youtube.com/watch?v=rfUEstWJUkA" TargetMode="External" Id="Rb4a80272068042c5" /><Relationship Type="http://schemas.openxmlformats.org/officeDocument/2006/relationships/hyperlink" Target="https://www.youtube.com/watch?v=rfUEstWJUkA" TargetMode="External" Id="R1ae5ad0ef8df4c0d" /><Relationship Type="http://schemas.openxmlformats.org/officeDocument/2006/relationships/hyperlink" Target="https://www.youtube.com/watch?v=O_52kTYGD1c" TargetMode="External" Id="Ra85229f875f24896" /><Relationship Type="http://schemas.openxmlformats.org/officeDocument/2006/relationships/hyperlink" Target="https://www.youtube.com/watch?v=O_52kTYGD1c" TargetMode="External" Id="Re93b9a28f6d14fab" /><Relationship Type="http://schemas.openxmlformats.org/officeDocument/2006/relationships/hyperlink" Target="https://www.youtube.com/watch?v=O_52kTYGD1c" TargetMode="External" Id="Rb131a49604dc4021" /><Relationship Type="http://schemas.openxmlformats.org/officeDocument/2006/relationships/hyperlink" Target="https://www.youtube.com/watch?v=O_52kTYGD1c" TargetMode="External" Id="R44d7b63932af4dc8" /><Relationship Type="http://schemas.openxmlformats.org/officeDocument/2006/relationships/hyperlink" Target="https://www.youtube.com/watch?v=gNmWJmjET64" TargetMode="External" Id="R9a13e53fdb444ce9" /><Relationship Type="http://schemas.openxmlformats.org/officeDocument/2006/relationships/hyperlink" Target="https://www.youtube.com/watch?v=gNmWJmjET64" TargetMode="External" Id="Re3f36e59fb6b444b" /><Relationship Type="http://schemas.openxmlformats.org/officeDocument/2006/relationships/hyperlink" Target="https://www.youtube.com/watch?v=gNmWJmjET64" TargetMode="External" Id="R6f83f41a84174143" /><Relationship Type="http://schemas.openxmlformats.org/officeDocument/2006/relationships/hyperlink" Target="https://www.youtube.com/watch?v=gNmWJmjET64" TargetMode="External" Id="R3eba13aff9cf44ca" /><Relationship Type="http://schemas.openxmlformats.org/officeDocument/2006/relationships/hyperlink" Target="https://www.youtube.com/watch?v=rhVjMGK-3Lo" TargetMode="External" Id="R9ce2a20004284b18" /><Relationship Type="http://schemas.openxmlformats.org/officeDocument/2006/relationships/hyperlink" Target="https://www.youtube.com/watch?v=rhVjMGK-3Lo" TargetMode="External" Id="Rc85b9db014e34060" /><Relationship Type="http://schemas.openxmlformats.org/officeDocument/2006/relationships/hyperlink" Target="https://www.youtube.com/watch?v=rhVjMGK-3Lo" TargetMode="External" Id="Ra0bfa1d6987d468c" /><Relationship Type="http://schemas.openxmlformats.org/officeDocument/2006/relationships/hyperlink" Target="https://www.youtube.com/watch?v=rhVjMGK-3Lo" TargetMode="External" Id="Rd916b7679d1a4e55" /><Relationship Type="http://schemas.openxmlformats.org/officeDocument/2006/relationships/image" Target="/ppt/media/image7.png" Id="Rcc3e61acb19b4f30" /><Relationship Type="http://schemas.openxmlformats.org/officeDocument/2006/relationships/notesSlide" Target="/ppt/notesSlides/notesSlide16.xml" Id="R1d5e4704b998407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1e8fd14df42f7" /><Relationship Type="http://schemas.openxmlformats.org/officeDocument/2006/relationships/image" Target="/ppt/media/image15.jpeg" Id="Ra4ca40be10b14408" /><Relationship Type="http://schemas.openxmlformats.org/officeDocument/2006/relationships/image" Target="/ppt/media/image8.png" Id="R0065eac083254675" /><Relationship Type="http://schemas.openxmlformats.org/officeDocument/2006/relationships/image" Target="/ppt/media/image9.png" Id="R4bb503676e3c4aaa" /><Relationship Type="http://schemas.openxmlformats.org/officeDocument/2006/relationships/notesSlide" Target="/ppt/notesSlides/notesSlide17.xml" Id="Rf9e6f4cc21cd43d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77BBEC99-8735-43B1-B9C6-859CC8AB22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c40a0e5f240d5"/>
          <a:srcRect xmlns:a="http://schemas.openxmlformats.org/drawingml/2006/main" l="1" t="0" r="1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2DF5128A-86DC-4936-BFA3-7E771425A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6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FE5FADE4-56A4-4127-AADC-1EA32921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078992"/>
            <a:ext cx="91440" cy="44348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9941C843-3AFB-4132-8237-F6AB6ED25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658368"/>
            <a:ext cx="69494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150">
                <a:solidFill>
                  <a:srgbClr val="F2D299"/>
                </a:solidFill>
                <a:latin typeface="Aptos"/>
                <a:ea typeface="Aptos"/>
                <a:cs typeface="Aptos"/>
              </a:rPr>
              <a:t>PROPUESTA CULTURAL PARA AYUNTAMIENTOS E INSTITUCIONES</a:t>
            </a:r>
            <a:endParaRPr sz="1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17DD55BB-41DB-45F8-8961-22ACC55E9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325880"/>
            <a:ext cx="6217920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 NAVIDAD</a:t>
            </a:r>
            <a:endParaRPr sz="40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325427F-0123-45B1-96FB-D4C99A5C1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956816"/>
            <a:ext cx="6949440" cy="7863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47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NOS SORPRENDE</a:t>
            </a:r>
            <a:endParaRPr sz="47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941824F7-B3C2-469F-A242-95B48FD76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3044952"/>
            <a:ext cx="626364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100">
                <a:solidFill>
                  <a:srgbClr val="F1F3F5"/>
                </a:solidFill>
                <a:latin typeface="Aptos"/>
                <a:ea typeface="Aptos"/>
                <a:cs typeface="Aptos"/>
              </a:rPr>
              <a:t>Música y danza espontánea que irrumpen en la calle y convierten la ciudad en una experiencia inolvidable.</a:t>
            </a:r>
            <a:endParaRPr sz="21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B6A41DAD-ADB4-4F8C-AAED-7A5954D5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4434840"/>
            <a:ext cx="1389888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712A18F7-3DF7-4C26-A8FD-DDD0C9B16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4645152"/>
            <a:ext cx="6446520" cy="7498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20">
                <a:solidFill>
                  <a:srgbClr val="E2E6EB"/>
                </a:solidFill>
                <a:latin typeface="Aptos"/>
                <a:ea typeface="Aptos"/>
                <a:cs typeface="Aptos"/>
              </a:rPr>
              <a:t>Una propuesta para activar el centro urbano, emocionar a vecinos y visitantes y reforzar la identidad navideña del municipio.</a:t>
            </a:r>
            <a:endParaRPr sz="162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60775597-5BEA-4701-9452-77CBD80D7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413248"/>
            <a:ext cx="2606040" cy="749808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>
              <a:alpha val="93000"/>
            </a:srgbClr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5465219A-51D6-4DC0-844F-75F8B37A5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280" y="5550408"/>
            <a:ext cx="22402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2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CASTILLA Y LEÓN</a:t>
            </a:r>
            <a:endParaRPr sz="122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2121B7F1-1F78-4825-9CBF-041BB1D5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6547104"/>
            <a:ext cx="32918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 spc="110">
                <a:solidFill>
                  <a:srgbClr val="DDE3EA"/>
                </a:solidFill>
                <a:latin typeface="Aptos"/>
                <a:ea typeface="Aptos"/>
                <a:cs typeface="Aptos"/>
              </a:rPr>
              <a:t>IMÁGENES CONCEPTUALES PARA PRESENTACIÓN</a:t>
            </a:r>
            <a:endParaRPr sz="800"/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83E46A-5530-41AE-B4D6-0B068DBD1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ca1b3788064125"/>
          <a:stretch xmlns:a="http://schemas.openxmlformats.org/drawingml/2006/main"/>
        </p:blipFill>
        <p:spPr>
          <a:xfrm xmlns:a="http://schemas.openxmlformats.org/drawingml/2006/main">
            <a:off x="7877175" y="1287463"/>
            <a:ext cx="3810000" cy="2540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858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763E0B2-AFB3-41D1-937F-4F0E10605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0"/>
            <a:ext cx="569945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/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pic>
        <p:nvPicPr>
          <p:cNvPr id="3" name="Image 0">
            <a:extLst xmlns:a="http://schemas.openxmlformats.org/drawingml/2006/main">
              <a:ext uri="{FF2B5EF4-FFF2-40B4-BE49-F238E27FC236}">
                <a16:creationId xmlns:a16="http://schemas.microsoft.com/office/drawing/2014/main" id="{34EA9761-7DFE-41FB-9F97-CFFDC10D1F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2efd9547b948d0"/>
          <a:srcRect xmlns:a="http://schemas.openxmlformats.org/drawingml/2006/main" l="26626" t="0" r="26626" b="0"/>
          <a:stretch xmlns:a="http://schemas.openxmlformats.org/drawingml/2006/main"/>
        </p:blipFill>
        <p:spPr>
          <a:xfrm xmlns:a="http://schemas.openxmlformats.org/drawingml/2006/main">
            <a:off x="6492240" y="0"/>
            <a:ext cx="5699455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06B4EE45-50F2-4B3D-9F33-FBFFF86E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0"/>
            <a:ext cx="569945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64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6BBE4CCF-5729-46FB-A747-BCAA9355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576072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9F2038"/>
                </a:solidFill>
                <a:latin typeface="Aptos"/>
                <a:ea typeface="Aptos"/>
                <a:cs typeface="Aptos"/>
              </a:rPr>
              <a:t>EL CONCEPTO</a:t>
            </a:r>
            <a:endParaRPr sz="9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D715A98E-1D3C-48AC-964D-9E955C20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969264"/>
            <a:ext cx="512064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1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No es un concierto.</a:t>
            </a:r>
            <a:endParaRPr sz="31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061F3C8-33E0-4A88-9214-2D7C3751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572768"/>
            <a:ext cx="5532120" cy="8961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0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>Es una sorpresa que transforma la calle.</a:t>
            </a:r>
            <a:endParaRPr sz="30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ED3336FF-6E99-4E79-AF1A-0F325113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770632"/>
            <a:ext cx="5230368" cy="13167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50">
                <a:solidFill>
                  <a:srgbClr val="182433"/>
                </a:solidFill>
                <a:latin typeface="Aptos"/>
                <a:ea typeface="Aptos"/>
                <a:cs typeface="Aptos"/>
              </a:rPr>
              <a:t>Artistas que parecen ciudadanos corrientes irrumpen de forma inesperada entre quienes pasean, compran o visitan el centro y convierten un momento cotidiano en una experiencia compartida.</a:t>
            </a:r>
            <a:endParaRPr sz="185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BFCAFC1A-14F2-4E70-8B64-3DA554A4E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617720"/>
            <a:ext cx="5413248" cy="530352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DB6F1F1E-6623-424A-AD5D-5DC4E822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27448"/>
            <a:ext cx="20116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EMOCIÓN INMEDIATA</a:t>
            </a:r>
            <a:endParaRPr sz="108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6E482D9-C7C2-4CDE-AD81-7AFEE195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4700016"/>
            <a:ext cx="30632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70">
                <a:solidFill>
                  <a:srgbClr val="677487"/>
                </a:solidFill>
                <a:latin typeface="Aptos"/>
                <a:ea typeface="Aptos"/>
                <a:cs typeface="Aptos"/>
              </a:rPr>
              <a:t>La sorpresa activa la atención, la memoria y el boca a boca.</a:t>
            </a:r>
            <a:endParaRPr sz="107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E4A56D42-2724-46B2-BDCD-D2FD9A8C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5276088"/>
            <a:ext cx="5413248" cy="530352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0E7DA"/>
          </a:solidFill>
          <a:ln xmlns:a="http://schemas.openxmlformats.org/drawingml/2006/main" w="6350">
            <a:solidFill>
              <a:srgbClr val="F0E7DA">
                <a:alpha val="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97CAF112-F582-49C4-A0D0-F611BDEC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5816"/>
            <a:ext cx="20116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ACTIVACIÓN DEL CENTRO</a:t>
            </a:r>
            <a:endParaRPr sz="10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53D67563-DD60-43B7-9168-ECD507EF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5358384"/>
            <a:ext cx="30632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70">
                <a:solidFill>
                  <a:srgbClr val="677487"/>
                </a:solidFill>
                <a:latin typeface="Aptos"/>
                <a:ea typeface="Aptos"/>
                <a:cs typeface="Aptos"/>
              </a:rPr>
              <a:t>Invita a permanecer más tiempo en calles, plazas y comercios.</a:t>
            </a:r>
            <a:endParaRPr sz="107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70933E99-0A86-4C59-9FA7-A2E29EC9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5934456"/>
            <a:ext cx="5413248" cy="530352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428A3CD3-A30F-4E6B-98F8-D345BFD8E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6044184"/>
            <a:ext cx="20116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CULTURA ACCESIBLE</a:t>
            </a:r>
            <a:endParaRPr sz="108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D0CD80BC-3379-435D-88B8-EF9B66E6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6016752"/>
            <a:ext cx="30632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70">
                <a:solidFill>
                  <a:srgbClr val="677487"/>
                </a:solidFill>
                <a:latin typeface="Aptos"/>
                <a:ea typeface="Aptos"/>
                <a:cs typeface="Aptos"/>
              </a:rPr>
              <a:t>El arte sale al encuentro de toda la ciudadanía.</a:t>
            </a:r>
            <a:endParaRPr sz="107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AA64A163-D38C-479D-B179-750CAC33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304" y="5596128"/>
            <a:ext cx="438912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Una experiencia fugaz, inesperada y profundamente compartible.</a:t>
            </a:r>
            <a:endParaRPr sz="22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B1FA1CC2-7D84-49A5-8B48-D14E51B91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677487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049DE049-3840-4248-A366-35F22B21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677487"/>
                </a:solidFill>
                <a:latin typeface="Aptos"/>
                <a:ea typeface="Aptos"/>
                <a:cs typeface="Aptos"/>
              </a:rPr>
              <a:t>02</a:t>
            </a:r>
            <a:endParaRPr sz="1020"/>
          </a:p>
        </p:txBody>
      </p:sp>
    </p:spTree>
    <p:extLst>
      <p:ext uri="{BB962C8B-B14F-4D97-AF65-F5344CB8AC3E}">
        <p14:creationId xmlns:p14="http://schemas.microsoft.com/office/powerpoint/2010/main" val="133704244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8A6370E5-39D1-4FF3-84F5-65EB901824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14ea88a2d44c53"/>
          <a:srcRect xmlns:a="http://schemas.openxmlformats.org/drawingml/2006/main" l="1" t="0" r="1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2611D66A-029A-4F0B-9ED1-BF2C1516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43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6FA342EA-A781-4D7B-AD06-BEA849C6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530352"/>
            <a:ext cx="1920240" cy="292608"/>
          </a:xfrm>
          <a:prstGeom xmlns:a="http://schemas.openxmlformats.org/drawingml/2006/main" prst="roundRect">
            <a:avLst>
              <a:gd name="adj" fmla="val 31250"/>
            </a:avLst>
          </a:prstGeom>
          <a:solidFill xmlns:a="http://schemas.openxmlformats.org/drawingml/2006/main">
            <a:srgbClr val="9F2038">
              <a:alpha val="95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FD6C7A43-C8DB-47EE-AF1C-F0306840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557784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LA EXPERIENCIA</a:t>
            </a:r>
            <a:endParaRPr sz="9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F472F587-D4D7-4B20-A777-14225E63C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512064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Así se vive la sorpresa</a:t>
            </a:r>
            <a:endParaRPr sz="33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17DEB80E-D673-4A55-B305-8A3B4813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3352"/>
            <a:ext cx="65836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80">
                <a:solidFill>
                  <a:srgbClr val="E6EBF0"/>
                </a:solidFill>
                <a:latin typeface="Aptos"/>
                <a:ea typeface="Aptos"/>
                <a:cs typeface="Aptos"/>
              </a:rPr>
              <a:t>La propuesta convierte una plaza navideña en un momento colectivo que nadie esperaba.</a:t>
            </a:r>
            <a:endParaRPr sz="168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EDA9909B-8F8D-4110-91B9-7D14852F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160520"/>
            <a:ext cx="2542032" cy="16002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92000"/>
            </a:srgbClr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AD68C6F3-3264-4F67-907A-C3F303BE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315968"/>
            <a:ext cx="4572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>01</a:t>
            </a:r>
            <a:endParaRPr sz="24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7FB38E7-379C-4B6C-9A0D-DD47032E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168" y="4306824"/>
            <a:ext cx="162763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La ciudad late</a:t>
            </a:r>
            <a:endParaRPr sz="13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AF170FC8-9003-4D48-A6E0-C99E1E9AF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36592"/>
            <a:ext cx="217627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677487"/>
                </a:solidFill>
                <a:latin typeface="Aptos"/>
                <a:ea typeface="Aptos"/>
                <a:cs typeface="Aptos"/>
              </a:rPr>
              <a:t>Vecinos y turistas recorren una plaza o calle del centro.</a:t>
            </a:r>
            <a:endParaRPr sz="115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661B972E-444B-495F-91D2-E163BAFF3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008" y="4160520"/>
            <a:ext cx="2542032" cy="16002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92000"/>
            </a:srgbClr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32D3625C-B9BA-4AF8-8A14-7D1CBD04A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4315968"/>
            <a:ext cx="4572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>02</a:t>
            </a:r>
            <a:endParaRPr sz="240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B508337D-8793-4524-8E98-04669E9D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8808" y="4306824"/>
            <a:ext cx="162763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Aparece una señal</a:t>
            </a:r>
            <a:endParaRPr sz="13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B7D1642-D929-4E09-BD5D-A09F11D0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4736592"/>
            <a:ext cx="217627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677487"/>
                </a:solidFill>
                <a:latin typeface="Aptos"/>
                <a:ea typeface="Aptos"/>
                <a:cs typeface="Aptos"/>
              </a:rPr>
              <a:t>Una voz, un instrumento o un gesto rompe la rutina.</a:t>
            </a:r>
            <a:endParaRPr sz="1150"/>
          </a:p>
        </p:txBody>
      </p:sp>
      <p:sp>
        <p:nvSpPr>
          <p:cNvPr id="16" name="Shape 13">
            <a:extLst xmlns:a="http://schemas.openxmlformats.org/drawingml/2006/main">
              <a:ext uri="{FF2B5EF4-FFF2-40B4-BE49-F238E27FC236}">
                <a16:creationId xmlns:a16="http://schemas.microsoft.com/office/drawing/2014/main" id="{F6F1A4F7-FD1A-43AA-8204-478C6CB3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4160520"/>
            <a:ext cx="2542032" cy="16002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92000"/>
            </a:srgbClr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4556BB9D-4B8A-45A6-8203-9F925752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315968"/>
            <a:ext cx="4572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>03</a:t>
            </a:r>
            <a:endParaRPr sz="240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CB371D46-4B8E-48AF-A193-DF059C5C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3448" y="4306824"/>
            <a:ext cx="162763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La escena crece</a:t>
            </a:r>
            <a:endParaRPr sz="1300"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E1C2E865-7FC7-4B25-8193-A99C7FA0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736592"/>
            <a:ext cx="217627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677487"/>
                </a:solidFill>
                <a:latin typeface="Aptos"/>
                <a:ea typeface="Aptos"/>
                <a:cs typeface="Aptos"/>
              </a:rPr>
              <a:t>Se suman músicos, cantantes o bailarines desde el público.</a:t>
            </a:r>
            <a:endParaRPr sz="1150"/>
          </a:p>
        </p:txBody>
      </p:sp>
      <p:sp>
        <p:nvSpPr>
          <p:cNvPr id="20" name="Shape 17">
            <a:extLst xmlns:a="http://schemas.openxmlformats.org/drawingml/2006/main">
              <a:ext uri="{FF2B5EF4-FFF2-40B4-BE49-F238E27FC236}">
                <a16:creationId xmlns:a16="http://schemas.microsoft.com/office/drawing/2014/main" id="{CC3E69CF-6724-4AE8-9A0B-181487C7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288" y="4160520"/>
            <a:ext cx="2542032" cy="16002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92000"/>
            </a:srgbClr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16E4D4BE-DCBB-4EA1-8576-DB6B64D6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0" y="4315968"/>
            <a:ext cx="4572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>04</a:t>
            </a:r>
            <a:endParaRPr sz="2400"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B82A8A48-D8A7-4183-9DAC-8D725964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088" y="4306824"/>
            <a:ext cx="162763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La plaza se transforma</a:t>
            </a:r>
            <a:endParaRPr sz="1300"/>
          </a:p>
        </p:txBody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047B19B3-D4A9-4D10-BC4A-30FC728CC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0" y="4736592"/>
            <a:ext cx="2176272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677487"/>
                </a:solidFill>
                <a:latin typeface="Aptos"/>
                <a:ea typeface="Aptos"/>
                <a:cs typeface="Aptos"/>
              </a:rPr>
              <a:t>La gente se detiene, participa, graba y comparte.</a:t>
            </a:r>
            <a:endParaRPr sz="115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BEAE42D9-F17F-4249-A9F0-A6F19C73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4ECB8EAA-261D-4F5A-B533-63D7F037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03</a:t>
            </a:r>
            <a:endParaRPr sz="1020"/>
          </a:p>
        </p:txBody>
      </p:sp>
    </p:spTree>
    <p:extLst>
      <p:ext uri="{BB962C8B-B14F-4D97-AF65-F5344CB8AC3E}">
        <p14:creationId xmlns:p14="http://schemas.microsoft.com/office/powerpoint/2010/main" val="11863138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9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E1D2C3AA-3C5C-490C-87AC-41B90F76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39496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VALOR PARA LA INSTITUCIÓN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EBC50ED-EA43-4D1E-A965-24F57EBE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23544"/>
            <a:ext cx="1033272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¿Por qué impulsa ciudad, comercio y cultura al mismo tiempo?</a:t>
            </a:r>
            <a:endParaRPr sz="3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B0AF1C8-A52E-4AA6-BD9D-8EC5E8983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1719072"/>
            <a:ext cx="992124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80">
                <a:solidFill>
                  <a:srgbClr val="D8E0E9"/>
                </a:solidFill>
                <a:latin typeface="Aptos"/>
                <a:ea typeface="Aptos"/>
                <a:cs typeface="Aptos"/>
              </a:rPr>
              <a:t>Porque utiliza el espacio público como escenario emocional y convierte la programación cultural en un motor de actividad urbana.</a:t>
            </a:r>
            <a:endParaRPr sz="168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8B16E7A5-B87A-44B6-B0D6-57C530D2C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8920"/>
            <a:ext cx="5257800" cy="1234440"/>
          </a:xfrm>
          <a:prstGeom xmlns:a="http://schemas.openxmlformats.org/drawingml/2006/main" prst="roundRect">
            <a:avLst>
              <a:gd name="adj" fmla="val 11852"/>
            </a:avLst>
          </a:prstGeom>
          <a:solidFill xmlns:a="http://schemas.openxmlformats.org/drawingml/2006/main">
            <a:srgbClr val="1A2E46"/>
          </a:solidFill>
          <a:ln xmlns:a="http://schemas.openxmlformats.org/drawingml/2006/main" w="6350">
            <a:solidFill>
              <a:srgbClr val="1A2E46">
                <a:alpha val="0"/>
              </a:srgbClr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B0EDD8A1-39A6-4FDC-AD25-6A87D1D8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953512"/>
            <a:ext cx="91440" cy="8961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9985EDA-BC6D-4F41-95CC-241756CF0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2990088"/>
            <a:ext cx="41148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CULTURA VIVA</a:t>
            </a:r>
            <a:endParaRPr sz="1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048DC7E-A47B-47EA-A811-6CB5893D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3364992"/>
            <a:ext cx="4389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20">
                <a:solidFill>
                  <a:srgbClr val="D5DEE7"/>
                </a:solidFill>
                <a:latin typeface="Aptos"/>
                <a:ea typeface="Aptos"/>
                <a:cs typeface="Aptos"/>
              </a:rPr>
              <a:t>El arte sale al encuentro de la ciudadanía.</a:t>
            </a:r>
            <a:endParaRPr sz="122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F756369D-336F-4108-A83D-21B55E5C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8776" y="2788920"/>
            <a:ext cx="5257800" cy="1234440"/>
          </a:xfrm>
          <a:prstGeom xmlns:a="http://schemas.openxmlformats.org/drawingml/2006/main" prst="roundRect">
            <a:avLst>
              <a:gd name="adj" fmla="val 11852"/>
            </a:avLst>
          </a:prstGeom>
          <a:solidFill xmlns:a="http://schemas.openxmlformats.org/drawingml/2006/main">
            <a:srgbClr val="1A2E46"/>
          </a:solidFill>
          <a:ln xmlns:a="http://schemas.openxmlformats.org/drawingml/2006/main" w="6350">
            <a:solidFill>
              <a:srgbClr val="1A2E46">
                <a:alpha val="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42534C2-27CE-4D86-A5E2-E2A82351E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656" y="2953512"/>
            <a:ext cx="91440" cy="8961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6769AF6-7F02-40E0-BC0D-82208718C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990088"/>
            <a:ext cx="41148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COMERCIO Y HOSTELERÍA</a:t>
            </a:r>
            <a:endParaRPr sz="15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C5133B6-FDFD-4361-8812-48B8EEA08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364992"/>
            <a:ext cx="4389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20">
                <a:solidFill>
                  <a:srgbClr val="D5DEE7"/>
                </a:solidFill>
                <a:latin typeface="Aptos"/>
                <a:ea typeface="Aptos"/>
                <a:cs typeface="Aptos"/>
              </a:rPr>
              <a:t>Más atractivo para pasear, permanecer y consumir en el centro.</a:t>
            </a:r>
            <a:endParaRPr sz="122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8CED5C8-0649-429F-8BA4-4D1301C9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7680"/>
            <a:ext cx="5257800" cy="1234440"/>
          </a:xfrm>
          <a:prstGeom xmlns:a="http://schemas.openxmlformats.org/drawingml/2006/main" prst="roundRect">
            <a:avLst>
              <a:gd name="adj" fmla="val 11852"/>
            </a:avLst>
          </a:prstGeom>
          <a:solidFill xmlns:a="http://schemas.openxmlformats.org/drawingml/2006/main">
            <a:srgbClr val="1A2E46"/>
          </a:solidFill>
          <a:ln xmlns:a="http://schemas.openxmlformats.org/drawingml/2006/main" w="6350">
            <a:solidFill>
              <a:srgbClr val="1A2E46">
                <a:alpha val="0"/>
              </a:srgbClr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7031C41F-2A9E-4ECC-9B94-65A0353E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462272"/>
            <a:ext cx="91440" cy="8961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E54665D-4C34-4597-BB66-BF861D0EC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4498848"/>
            <a:ext cx="41148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TURISMO Y PATRIMONIO</a:t>
            </a:r>
            <a:endParaRPr sz="1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903889A-4536-411B-8938-917973450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4873752"/>
            <a:ext cx="4389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20">
                <a:solidFill>
                  <a:srgbClr val="D5DEE7"/>
                </a:solidFill>
                <a:latin typeface="Aptos"/>
                <a:ea typeface="Aptos"/>
                <a:cs typeface="Aptos"/>
              </a:rPr>
              <a:t>Plazas y monumentos se convierten en recuerdos memorables.</a:t>
            </a:r>
            <a:endParaRPr sz="122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FE537BED-4CF2-4210-A14A-3EDDAAA5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8776" y="4297680"/>
            <a:ext cx="5257800" cy="1234440"/>
          </a:xfrm>
          <a:prstGeom xmlns:a="http://schemas.openxmlformats.org/drawingml/2006/main" prst="roundRect">
            <a:avLst>
              <a:gd name="adj" fmla="val 11852"/>
            </a:avLst>
          </a:prstGeom>
          <a:solidFill xmlns:a="http://schemas.openxmlformats.org/drawingml/2006/main">
            <a:srgbClr val="1A2E46"/>
          </a:solidFill>
          <a:ln xmlns:a="http://schemas.openxmlformats.org/drawingml/2006/main" w="6350">
            <a:solidFill>
              <a:srgbClr val="1A2E46">
                <a:alpha val="0"/>
              </a:srgbClr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0D93004-CC95-4382-8B73-82FD8ED8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656" y="4462272"/>
            <a:ext cx="91440" cy="8961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33BF608C-4782-4264-A184-6134A236F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498848"/>
            <a:ext cx="41148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IDENTIDAD DE CIUDAD</a:t>
            </a:r>
            <a:endParaRPr sz="15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F50D1B2-AADE-47F2-8563-E586FCD1F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873752"/>
            <a:ext cx="4389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20">
                <a:solidFill>
                  <a:srgbClr val="D5DEE7"/>
                </a:solidFill>
                <a:latin typeface="Aptos"/>
                <a:ea typeface="Aptos"/>
                <a:cs typeface="Aptos"/>
              </a:rPr>
              <a:t>Una Navidad distintiva que la gente recuerda y recomienda.</a:t>
            </a:r>
            <a:endParaRPr sz="122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E12E7D8-9B1D-463F-8CC2-01202F03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E3051BD-E706-43CF-9881-650DA1B3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04</a:t>
            </a:r>
            <a:endParaRPr sz="1020"/>
          </a:p>
        </p:txBody>
      </p:sp>
    </p:spTree>
    <p:extLst>
      <p:ext uri="{BB962C8B-B14F-4D97-AF65-F5344CB8AC3E}">
        <p14:creationId xmlns:p14="http://schemas.microsoft.com/office/powerpoint/2010/main" val="16190824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986C5BB-3854-4D0B-8F2F-1808655BE6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a2f1029ea843eb"/>
          <a:srcRect xmlns:a="http://schemas.openxmlformats.org/drawingml/2006/main" l="29102" t="0" r="29102" b="0"/>
          <a:stretch xmlns:a="http://schemas.openxmlformats.org/drawingml/2006/main"/>
        </p:blipFill>
        <p:spPr>
          <a:xfrm xmlns:a="http://schemas.openxmlformats.org/drawingml/2006/main">
            <a:off x="7096125" y="0"/>
            <a:ext cx="509587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4D7721AB-CA4F-4140-B934-6F2CBB27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539496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9F2038"/>
                </a:solidFill>
                <a:latin typeface="Aptos"/>
                <a:ea typeface="Aptos"/>
                <a:cs typeface="Aptos"/>
              </a:rPr>
              <a:t/>
            </a:r>
            <a:endParaRPr sz="90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56F3913-8DC4-42DB-B543-941E989D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914400"/>
            <a:ext cx="548640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2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/>
            </a:r>
            <a:endParaRPr sz="32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AA8AB7CB-5BD2-497B-89A0-85533A6C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" y="1645920"/>
            <a:ext cx="557784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>
                <a:solidFill>
                  <a:srgbClr val="677487"/>
                </a:solidFill>
                <a:latin typeface="Aptos"/>
                <a:ea typeface="Aptos"/>
                <a:cs typeface="Aptos"/>
              </a:rPr>
              <a:t/>
            </a:r>
            <a:endParaRPr sz="1600"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B3E1BD9C-5564-45C3-8FEA-CD8DC596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063240"/>
            <a:ext cx="2743200" cy="749808"/>
          </a:xfrm>
          <a:prstGeom xmlns:a="http://schemas.openxmlformats.org/drawingml/2006/main" prst="roundRect">
            <a:avLst>
              <a:gd name="adj" fmla="val 14634"/>
            </a:avLst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2E7FC71-A2DB-4C85-A7B8-AAF174B9C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209544"/>
            <a:ext cx="475488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0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/>
            </a:r>
            <a:endParaRPr sz="20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834BBF3D-B6C3-4972-B82F-C9602457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172968"/>
            <a:ext cx="175564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8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/>
            </a:r>
            <a:endParaRPr sz="118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473680D6-6EAD-4736-AACA-051059D8A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419856"/>
            <a:ext cx="1792224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40">
                <a:solidFill>
                  <a:srgbClr val="677487"/>
                </a:solidFill>
                <a:latin typeface="Aptos"/>
                <a:ea typeface="Aptos"/>
                <a:cs typeface="Aptos"/>
              </a:rPr>
              <a:t/>
            </a:r>
            <a:endParaRPr sz="104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9843FDAA-25A3-402D-8ECF-FDBD1D4B9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4176" y="3063240"/>
            <a:ext cx="2743200" cy="749808"/>
          </a:xfrm>
          <a:prstGeom xmlns:a="http://schemas.openxmlformats.org/drawingml/2006/main" prst="roundRect">
            <a:avLst>
              <a:gd name="adj" fmla="val 14634"/>
            </a:avLst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50555ADD-00F2-4C26-AE18-267F45F2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09544"/>
            <a:ext cx="475488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0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/>
            </a:r>
            <a:endParaRPr sz="20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5DE108AB-E6FE-4322-BBED-BBED1D7C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3172968"/>
            <a:ext cx="175564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8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/>
            </a:r>
            <a:endParaRPr sz="118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07CFF5C6-7D4A-4915-A09D-90139E6C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3419856"/>
            <a:ext cx="1792224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40">
                <a:solidFill>
                  <a:srgbClr val="677487"/>
                </a:solidFill>
                <a:latin typeface="Aptos"/>
                <a:ea typeface="Aptos"/>
                <a:cs typeface="Aptos"/>
              </a:rPr>
              <a:t/>
            </a:r>
            <a:endParaRPr sz="104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D65EA0A3-A0B7-468F-A2BD-B8FCBA22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050792"/>
            <a:ext cx="2743200" cy="749808"/>
          </a:xfrm>
          <a:prstGeom xmlns:a="http://schemas.openxmlformats.org/drawingml/2006/main" prst="roundRect">
            <a:avLst>
              <a:gd name="adj" fmla="val 14634"/>
            </a:avLst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24F34EE-059A-4BE8-82E5-07E8CE26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97096"/>
            <a:ext cx="475488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0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/>
            </a:r>
            <a:endParaRPr sz="200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EEDB7910-177B-491E-A3D2-0D15D9AB3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160520"/>
            <a:ext cx="175564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8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/>
            </a:r>
            <a:endParaRPr sz="118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3238D02C-39DA-4652-8FAC-735766EE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407408"/>
            <a:ext cx="1792224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40">
                <a:solidFill>
                  <a:srgbClr val="677487"/>
                </a:solidFill>
                <a:latin typeface="Aptos"/>
                <a:ea typeface="Aptos"/>
                <a:cs typeface="Aptos"/>
              </a:rPr>
              <a:t/>
            </a:r>
            <a:endParaRPr sz="104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CF2AC710-43C5-42D4-8E5C-D8E94803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4176" y="4050792"/>
            <a:ext cx="2743200" cy="749808"/>
          </a:xfrm>
          <a:prstGeom xmlns:a="http://schemas.openxmlformats.org/drawingml/2006/main" prst="roundRect">
            <a:avLst>
              <a:gd name="adj" fmla="val 14634"/>
            </a:avLst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C0768C17-7479-42EF-98F6-4A1476A2B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4197096"/>
            <a:ext cx="475488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0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/>
            </a:r>
            <a:endParaRPr sz="2000"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AACE77C8-1A3F-4673-A820-5BC57765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4160520"/>
            <a:ext cx="175564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8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/>
            </a:r>
            <a:endParaRPr sz="1180"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C3449148-2525-46D9-A108-7179313D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4407408"/>
            <a:ext cx="1792224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40">
                <a:solidFill>
                  <a:srgbClr val="677487"/>
                </a:solidFill>
                <a:latin typeface="Aptos"/>
                <a:ea typeface="Aptos"/>
                <a:cs typeface="Aptos"/>
              </a:rPr>
              <a:t/>
            </a:r>
            <a:endParaRPr sz="1040"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36B829E1-94B4-45A5-9897-B35619089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5038344"/>
            <a:ext cx="2743200" cy="749808"/>
          </a:xfrm>
          <a:prstGeom xmlns:a="http://schemas.openxmlformats.org/drawingml/2006/main" prst="roundRect">
            <a:avLst>
              <a:gd name="adj" fmla="val 14634"/>
            </a:avLst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12BED4F1-07D3-4496-AC99-DFD4251F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84648"/>
            <a:ext cx="475488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000" b="1">
                <a:solidFill>
                  <a:srgbClr val="9F2038"/>
                </a:solidFill>
                <a:latin typeface="Aptos"/>
                <a:ea typeface="Aptos"/>
                <a:cs typeface="Aptos"/>
              </a:rPr>
              <a:t/>
            </a:r>
            <a:endParaRPr sz="20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3A4606DD-2CF0-412C-8ED2-E9E6F7F2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148072"/>
            <a:ext cx="175564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8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/>
            </a:r>
            <a:endParaRPr sz="118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B9040858-CCDC-4F1E-9ACB-0FD9100B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394960"/>
            <a:ext cx="1792224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40">
                <a:solidFill>
                  <a:srgbClr val="677487"/>
                </a:solidFill>
                <a:latin typeface="Aptos"/>
                <a:ea typeface="Aptos"/>
                <a:cs typeface="Aptos"/>
              </a:rPr>
              <a:t/>
            </a:r>
            <a:endParaRPr sz="1040"/>
          </a:p>
        </p:txBody>
      </p:sp>
      <p:sp>
        <p:nvSpPr>
          <p:cNvPr id="26" name="Shape 23">
            <a:extLst xmlns:a="http://schemas.openxmlformats.org/drawingml/2006/main">
              <a:ext uri="{FF2B5EF4-FFF2-40B4-BE49-F238E27FC236}">
                <a16:creationId xmlns:a16="http://schemas.microsoft.com/office/drawing/2014/main" id="{C5B61C77-9BBE-4AA2-BD13-7205D8E5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200400"/>
            <a:ext cx="4754880" cy="2423160"/>
          </a:xfrm>
          <a:prstGeom xmlns:a="http://schemas.openxmlformats.org/drawingml/2006/main" prst="roundRect">
            <a:avLst>
              <a:gd name="adj" fmla="val 4528"/>
            </a:avLst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7" name="Text 24">
            <a:extLst xmlns:a="http://schemas.openxmlformats.org/drawingml/2006/main">
              <a:ext uri="{FF2B5EF4-FFF2-40B4-BE49-F238E27FC236}">
                <a16:creationId xmlns:a16="http://schemas.microsoft.com/office/drawing/2014/main" id="{5780B5E1-C96C-465A-A65E-7EF99F537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608" y="3584448"/>
            <a:ext cx="4069080" cy="987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/>
            </a:r>
            <a:endParaRPr sz="1900"/>
          </a:p>
        </p:txBody>
      </p:sp>
      <p:sp>
        <p:nvSpPr>
          <p:cNvPr id="28" name="Shape 25">
            <a:extLst xmlns:a="http://schemas.openxmlformats.org/drawingml/2006/main">
              <a:ext uri="{FF2B5EF4-FFF2-40B4-BE49-F238E27FC236}">
                <a16:creationId xmlns:a16="http://schemas.microsoft.com/office/drawing/2014/main" id="{EB99BAB8-7F51-48B9-BC0B-9BC1FBCA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608" y="4690872"/>
            <a:ext cx="822960" cy="320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AF8B03BD-E98F-45FA-9331-51D1E714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608" y="4892040"/>
            <a:ext cx="361188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0">
                <a:solidFill>
                  <a:srgbClr val="E0E7EE"/>
                </a:solidFill>
                <a:latin typeface="Aptos"/>
                <a:ea typeface="Aptos"/>
                <a:cs typeface="Aptos"/>
              </a:rPr>
              <a:t/>
            </a:r>
            <a:endParaRPr sz="1420"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2FD39FFF-0E1D-4A7C-9485-6E59B7C1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677487"/>
                </a:solidFill>
                <a:latin typeface="Aptos"/>
                <a:ea typeface="Aptos"/>
                <a:cs typeface="Aptos"/>
              </a:rPr>
              <a:t/>
            </a:r>
            <a:endParaRPr sz="860"/>
          </a:p>
        </p:txBody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A491A92E-4E9E-440B-B5A7-D6EF8FA7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677487"/>
                </a:solidFill>
                <a:latin typeface="Aptos"/>
                <a:ea typeface="Aptos"/>
                <a:cs typeface="Aptos"/>
              </a:rPr>
              <a:t/>
            </a:r>
            <a:endParaRPr sz="1020"/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3AB9291-2541-4E3F-805D-D19F9B30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B18A53"/>
                </a:solidFill>
              </a:defRPr>
            </a:defPPr>
            <a:lvl1pPr>
              <a:buNone/>
              <a:defRPr sz="1200" b="1">
                <a:solidFill>
                  <a:srgbClr val="B18A53"/>
                </a:solidFill>
              </a:defRPr>
            </a:lvl1pPr>
            <a:lvl2pPr>
              <a:buNone/>
              <a:defRPr sz="1200" b="1">
                <a:solidFill>
                  <a:srgbClr val="B18A53"/>
                </a:solidFill>
              </a:defRPr>
            </a:lvl2pPr>
            <a:lvl3pPr>
              <a:buNone/>
              <a:defRPr sz="1200" b="1">
                <a:solidFill>
                  <a:srgbClr val="B18A53"/>
                </a:solidFill>
              </a:defRPr>
            </a:lvl3pPr>
            <a:lvl4pPr>
              <a:buNone/>
              <a:defRPr sz="1200" b="1">
                <a:solidFill>
                  <a:srgbClr val="B18A53"/>
                </a:solidFill>
              </a:defRPr>
            </a:lvl4pPr>
            <a:lvl5pPr>
              <a:buNone/>
              <a:defRPr sz="1200" b="1">
                <a:solidFill>
                  <a:srgbClr val="B18A53"/>
                </a:solidFill>
              </a:defRPr>
            </a:lvl5pPr>
            <a:lvl6pPr>
              <a:buNone/>
              <a:defRPr sz="1200" b="1">
                <a:solidFill>
                  <a:srgbClr val="B18A53"/>
                </a:solidFill>
              </a:defRPr>
            </a:lvl6pPr>
            <a:lvl7pPr>
              <a:buNone/>
              <a:defRPr sz="1200" b="1">
                <a:solidFill>
                  <a:srgbClr val="B18A53"/>
                </a:solidFill>
              </a:defRPr>
            </a:lvl7pPr>
            <a:lvl8pPr>
              <a:buNone/>
              <a:defRPr sz="1200" b="1">
                <a:solidFill>
                  <a:srgbClr val="B18A53"/>
                </a:solidFill>
              </a:defRPr>
            </a:lvl8pPr>
            <a:lvl9pPr>
              <a:buNone/>
              <a:defRPr sz="1200" b="1">
                <a:solidFill>
                  <a:srgbClr val="B18A53"/>
                </a:solidFill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B18A53"/>
                </a:solidFill>
              </a:defRPr>
            </a:pPr>
            <a:r>
              <a:rPr sz="1200" b="1">
                <a:solidFill>
                  <a:srgbClr val="B18A53"/>
                </a:solidFill>
              </a:rPr>
              <a:t>LOS FORMATOS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ABC7992-A6B6-4855-9092-73D1D24C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81050"/>
            <a:ext cx="6191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02338"/>
                </a:solidFill>
              </a:defRPr>
            </a:defPPr>
            <a:lvl1pPr>
              <a:buNone/>
              <a:defRPr sz="3225" b="1">
                <a:solidFill>
                  <a:srgbClr val="102338"/>
                </a:solidFill>
              </a:defRPr>
            </a:lvl1pPr>
            <a:lvl2pPr>
              <a:buNone/>
              <a:defRPr sz="3225" b="1">
                <a:solidFill>
                  <a:srgbClr val="102338"/>
                </a:solidFill>
              </a:defRPr>
            </a:lvl2pPr>
            <a:lvl3pPr>
              <a:buNone/>
              <a:defRPr sz="3225" b="1">
                <a:solidFill>
                  <a:srgbClr val="102338"/>
                </a:solidFill>
              </a:defRPr>
            </a:lvl3pPr>
            <a:lvl4pPr>
              <a:buNone/>
              <a:defRPr sz="3225" b="1">
                <a:solidFill>
                  <a:srgbClr val="102338"/>
                </a:solidFill>
              </a:defRPr>
            </a:lvl4pPr>
            <a:lvl5pPr>
              <a:buNone/>
              <a:defRPr sz="3225" b="1">
                <a:solidFill>
                  <a:srgbClr val="102338"/>
                </a:solidFill>
              </a:defRPr>
            </a:lvl5pPr>
            <a:lvl6pPr>
              <a:buNone/>
              <a:defRPr sz="3225" b="1">
                <a:solidFill>
                  <a:srgbClr val="102338"/>
                </a:solidFill>
              </a:defRPr>
            </a:lvl6pPr>
            <a:lvl7pPr>
              <a:buNone/>
              <a:defRPr sz="3225" b="1">
                <a:solidFill>
                  <a:srgbClr val="102338"/>
                </a:solidFill>
              </a:defRPr>
            </a:lvl7pPr>
            <a:lvl8pPr>
              <a:buNone/>
              <a:defRPr sz="3225" b="1">
                <a:solidFill>
                  <a:srgbClr val="102338"/>
                </a:solidFill>
              </a:defRPr>
            </a:lvl8pPr>
            <a:lvl9pPr>
              <a:buNone/>
              <a:defRPr sz="3225" b="1">
                <a:solidFill>
                  <a:srgbClr val="102338"/>
                </a:solidFill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02338"/>
                </a:solidFill>
              </a:defRPr>
            </a:pPr>
            <a:r>
              <a:rPr sz="3225" b="1">
                <a:solidFill>
                  <a:srgbClr val="102338"/>
                </a:solidFill>
              </a:rPr>
              <a:t>Cinco maneras</a:t>
            </a:r>
          </a:p>
          <a:p xmlns:a="http://schemas.openxmlformats.org/drawingml/2006/main">
            <a:pPr>
              <a:buNone/>
              <a:defRPr sz="3225" b="1">
                <a:solidFill>
                  <a:srgbClr val="102338"/>
                </a:solidFill>
              </a:defRPr>
            </a:pPr>
            <a:r>
              <a:rPr sz="3225" b="1">
                <a:solidFill>
                  <a:srgbClr val="102338"/>
                </a:solidFill>
              </a:rPr>
              <a:t>de sorprender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09E8218-62D9-4BB7-82AE-A5325BF9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047875"/>
            <a:ext cx="609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75364"/>
                </a:solidFill>
              </a:defRPr>
            </a:defPPr>
            <a:lvl1pPr>
              <a:buNone/>
              <a:defRPr sz="1800" b="0">
                <a:solidFill>
                  <a:srgbClr val="475364"/>
                </a:solidFill>
              </a:defRPr>
            </a:lvl1pPr>
            <a:lvl2pPr>
              <a:buNone/>
              <a:defRPr sz="1800" b="0">
                <a:solidFill>
                  <a:srgbClr val="475364"/>
                </a:solidFill>
              </a:defRPr>
            </a:lvl2pPr>
            <a:lvl3pPr>
              <a:buNone/>
              <a:defRPr sz="1800" b="0">
                <a:solidFill>
                  <a:srgbClr val="475364"/>
                </a:solidFill>
              </a:defRPr>
            </a:lvl3pPr>
            <a:lvl4pPr>
              <a:buNone/>
              <a:defRPr sz="1800" b="0">
                <a:solidFill>
                  <a:srgbClr val="475364"/>
                </a:solidFill>
              </a:defRPr>
            </a:lvl4pPr>
            <a:lvl5pPr>
              <a:buNone/>
              <a:defRPr sz="1800" b="0">
                <a:solidFill>
                  <a:srgbClr val="475364"/>
                </a:solidFill>
              </a:defRPr>
            </a:lvl5pPr>
            <a:lvl6pPr>
              <a:buNone/>
              <a:defRPr sz="1800" b="0">
                <a:solidFill>
                  <a:srgbClr val="475364"/>
                </a:solidFill>
              </a:defRPr>
            </a:lvl6pPr>
            <a:lvl7pPr>
              <a:buNone/>
              <a:defRPr sz="1800" b="0">
                <a:solidFill>
                  <a:srgbClr val="475364"/>
                </a:solidFill>
              </a:defRPr>
            </a:lvl7pPr>
            <a:lvl8pPr>
              <a:buNone/>
              <a:defRPr sz="1800" b="0">
                <a:solidFill>
                  <a:srgbClr val="475364"/>
                </a:solidFill>
              </a:defRPr>
            </a:lvl8pPr>
            <a:lvl9pPr>
              <a:buNone/>
              <a:defRPr sz="1800" b="0">
                <a:solidFill>
                  <a:srgbClr val="475364"/>
                </a:solidFill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475364"/>
                </a:solidFill>
              </a:defRPr>
            </a:pPr>
            <a:r>
              <a:rPr sz="1800" b="0">
                <a:solidFill>
                  <a:srgbClr val="475364"/>
                </a:solidFill>
              </a:rPr>
              <a:t>Música y danza para los municipios de Castilla y León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B1B69DC-4026-4030-B722-1282D8C2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52750"/>
            <a:ext cx="47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51625"/>
                </a:solidFill>
              </a:defRPr>
            </a:defPPr>
            <a:lvl1pPr>
              <a:buNone/>
              <a:defRPr sz="2025" b="1">
                <a:solidFill>
                  <a:srgbClr val="B51625"/>
                </a:solidFill>
              </a:defRPr>
            </a:lvl1pPr>
            <a:lvl2pPr>
              <a:buNone/>
              <a:defRPr sz="2025" b="1">
                <a:solidFill>
                  <a:srgbClr val="B51625"/>
                </a:solidFill>
              </a:defRPr>
            </a:lvl2pPr>
            <a:lvl3pPr>
              <a:buNone/>
              <a:defRPr sz="2025" b="1">
                <a:solidFill>
                  <a:srgbClr val="B51625"/>
                </a:solidFill>
              </a:defRPr>
            </a:lvl3pPr>
            <a:lvl4pPr>
              <a:buNone/>
              <a:defRPr sz="2025" b="1">
                <a:solidFill>
                  <a:srgbClr val="B51625"/>
                </a:solidFill>
              </a:defRPr>
            </a:lvl4pPr>
            <a:lvl5pPr>
              <a:buNone/>
              <a:defRPr sz="2025" b="1">
                <a:solidFill>
                  <a:srgbClr val="B51625"/>
                </a:solidFill>
              </a:defRPr>
            </a:lvl5pPr>
            <a:lvl6pPr>
              <a:buNone/>
              <a:defRPr sz="2025" b="1">
                <a:solidFill>
                  <a:srgbClr val="B51625"/>
                </a:solidFill>
              </a:defRPr>
            </a:lvl6pPr>
            <a:lvl7pPr>
              <a:buNone/>
              <a:defRPr sz="2025" b="1">
                <a:solidFill>
                  <a:srgbClr val="B51625"/>
                </a:solidFill>
              </a:defRPr>
            </a:lvl7pPr>
            <a:lvl8pPr>
              <a:buNone/>
              <a:defRPr sz="2025" b="1">
                <a:solidFill>
                  <a:srgbClr val="B51625"/>
                </a:solidFill>
              </a:defRPr>
            </a:lvl8pPr>
            <a:lvl9pPr>
              <a:buNone/>
              <a:defRPr sz="2025" b="1">
                <a:solidFill>
                  <a:srgbClr val="B51625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B51625"/>
                </a:solidFill>
              </a:defRPr>
            </a:pPr>
            <a:r>
              <a:rPr sz="2025" b="1">
                <a:solidFill>
                  <a:srgbClr val="B51625"/>
                </a:solidFill>
              </a:rPr>
              <a:t>01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7868A9-6296-4EA2-B23C-AB7DAAEA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293370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2338"/>
                </a:solidFill>
              </a:defRPr>
            </a:defPPr>
            <a:lvl1pPr>
              <a:buNone/>
              <a:defRPr sz="1650" b="1">
                <a:solidFill>
                  <a:srgbClr val="102338"/>
                </a:solidFill>
              </a:defRPr>
            </a:lvl1pPr>
            <a:lvl2pPr>
              <a:buNone/>
              <a:defRPr sz="1650" b="1">
                <a:solidFill>
                  <a:srgbClr val="102338"/>
                </a:solidFill>
              </a:defRPr>
            </a:lvl2pPr>
            <a:lvl3pPr>
              <a:buNone/>
              <a:defRPr sz="1650" b="1">
                <a:solidFill>
                  <a:srgbClr val="102338"/>
                </a:solidFill>
              </a:defRPr>
            </a:lvl3pPr>
            <a:lvl4pPr>
              <a:buNone/>
              <a:defRPr sz="1650" b="1">
                <a:solidFill>
                  <a:srgbClr val="102338"/>
                </a:solidFill>
              </a:defRPr>
            </a:lvl4pPr>
            <a:lvl5pPr>
              <a:buNone/>
              <a:defRPr sz="1650" b="1">
                <a:solidFill>
                  <a:srgbClr val="102338"/>
                </a:solidFill>
              </a:defRPr>
            </a:lvl5pPr>
            <a:lvl6pPr>
              <a:buNone/>
              <a:defRPr sz="1650" b="1">
                <a:solidFill>
                  <a:srgbClr val="102338"/>
                </a:solidFill>
              </a:defRPr>
            </a:lvl6pPr>
            <a:lvl7pPr>
              <a:buNone/>
              <a:defRPr sz="1650" b="1">
                <a:solidFill>
                  <a:srgbClr val="102338"/>
                </a:solidFill>
              </a:defRPr>
            </a:lvl7pPr>
            <a:lvl8pPr>
              <a:buNone/>
              <a:defRPr sz="1650" b="1">
                <a:solidFill>
                  <a:srgbClr val="102338"/>
                </a:solidFill>
              </a:defRPr>
            </a:lvl8pPr>
            <a:lvl9pPr>
              <a:buNone/>
              <a:defRPr sz="1650" b="1">
                <a:solidFill>
                  <a:srgbClr val="102338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2338"/>
                </a:solidFill>
              </a:defRPr>
            </a:pPr>
            <a:r>
              <a:rPr sz="1650" b="1">
                <a:solidFill>
                  <a:srgbClr val="102338"/>
                </a:solidFill>
              </a:rPr>
              <a:t>IMPROVISADOS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EDE43A1-7370-42CB-8EC1-AC2FFE04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228975"/>
            <a:ext cx="542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475364"/>
                </a:solidFill>
              </a:defRPr>
            </a:defPPr>
            <a:lvl1pPr>
              <a:buNone/>
              <a:defRPr sz="1425" b="0">
                <a:solidFill>
                  <a:srgbClr val="475364"/>
                </a:solidFill>
              </a:defRPr>
            </a:lvl1pPr>
            <a:lvl2pPr>
              <a:buNone/>
              <a:defRPr sz="1425" b="0">
                <a:solidFill>
                  <a:srgbClr val="475364"/>
                </a:solidFill>
              </a:defRPr>
            </a:lvl2pPr>
            <a:lvl3pPr>
              <a:buNone/>
              <a:defRPr sz="1425" b="0">
                <a:solidFill>
                  <a:srgbClr val="475364"/>
                </a:solidFill>
              </a:defRPr>
            </a:lvl3pPr>
            <a:lvl4pPr>
              <a:buNone/>
              <a:defRPr sz="1425" b="0">
                <a:solidFill>
                  <a:srgbClr val="475364"/>
                </a:solidFill>
              </a:defRPr>
            </a:lvl4pPr>
            <a:lvl5pPr>
              <a:buNone/>
              <a:defRPr sz="1425" b="0">
                <a:solidFill>
                  <a:srgbClr val="475364"/>
                </a:solidFill>
              </a:defRPr>
            </a:lvl5pPr>
            <a:lvl6pPr>
              <a:buNone/>
              <a:defRPr sz="1425" b="0">
                <a:solidFill>
                  <a:srgbClr val="475364"/>
                </a:solidFill>
              </a:defRPr>
            </a:lvl6pPr>
            <a:lvl7pPr>
              <a:buNone/>
              <a:defRPr sz="1425" b="0">
                <a:solidFill>
                  <a:srgbClr val="475364"/>
                </a:solidFill>
              </a:defRPr>
            </a:lvl7pPr>
            <a:lvl8pPr>
              <a:buNone/>
              <a:defRPr sz="1425" b="0">
                <a:solidFill>
                  <a:srgbClr val="475364"/>
                </a:solidFill>
              </a:defRPr>
            </a:lvl8pPr>
            <a:lvl9pPr>
              <a:buNone/>
              <a:defRPr sz="1425" b="0">
                <a:solidFill>
                  <a:srgbClr val="475364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475364"/>
                </a:solidFill>
              </a:defRPr>
            </a:pPr>
            <a:r>
              <a:rPr sz="1425" b="0">
                <a:solidFill>
                  <a:srgbClr val="475364"/>
                </a:solidFill>
              </a:rPr>
              <a:t>Músicos que aparecen entre el público.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FCAC59E-0353-4421-A6F3-6E17F5906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81400"/>
            <a:ext cx="47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51625"/>
                </a:solidFill>
              </a:defRPr>
            </a:defPPr>
            <a:lvl1pPr>
              <a:buNone/>
              <a:defRPr sz="2025" b="1">
                <a:solidFill>
                  <a:srgbClr val="B51625"/>
                </a:solidFill>
              </a:defRPr>
            </a:lvl1pPr>
            <a:lvl2pPr>
              <a:buNone/>
              <a:defRPr sz="2025" b="1">
                <a:solidFill>
                  <a:srgbClr val="B51625"/>
                </a:solidFill>
              </a:defRPr>
            </a:lvl2pPr>
            <a:lvl3pPr>
              <a:buNone/>
              <a:defRPr sz="2025" b="1">
                <a:solidFill>
                  <a:srgbClr val="B51625"/>
                </a:solidFill>
              </a:defRPr>
            </a:lvl3pPr>
            <a:lvl4pPr>
              <a:buNone/>
              <a:defRPr sz="2025" b="1">
                <a:solidFill>
                  <a:srgbClr val="B51625"/>
                </a:solidFill>
              </a:defRPr>
            </a:lvl4pPr>
            <a:lvl5pPr>
              <a:buNone/>
              <a:defRPr sz="2025" b="1">
                <a:solidFill>
                  <a:srgbClr val="B51625"/>
                </a:solidFill>
              </a:defRPr>
            </a:lvl5pPr>
            <a:lvl6pPr>
              <a:buNone/>
              <a:defRPr sz="2025" b="1">
                <a:solidFill>
                  <a:srgbClr val="B51625"/>
                </a:solidFill>
              </a:defRPr>
            </a:lvl6pPr>
            <a:lvl7pPr>
              <a:buNone/>
              <a:defRPr sz="2025" b="1">
                <a:solidFill>
                  <a:srgbClr val="B51625"/>
                </a:solidFill>
              </a:defRPr>
            </a:lvl7pPr>
            <a:lvl8pPr>
              <a:buNone/>
              <a:defRPr sz="2025" b="1">
                <a:solidFill>
                  <a:srgbClr val="B51625"/>
                </a:solidFill>
              </a:defRPr>
            </a:lvl8pPr>
            <a:lvl9pPr>
              <a:buNone/>
              <a:defRPr sz="2025" b="1">
                <a:solidFill>
                  <a:srgbClr val="B51625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B51625"/>
                </a:solidFill>
              </a:defRPr>
            </a:pPr>
            <a:r>
              <a:rPr sz="2025" b="1">
                <a:solidFill>
                  <a:srgbClr val="B51625"/>
                </a:solidFill>
              </a:rPr>
              <a:t>02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D546022-C67F-4A02-9F0F-257617A5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56235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2338"/>
                </a:solidFill>
              </a:defRPr>
            </a:defPPr>
            <a:lvl1pPr>
              <a:buNone/>
              <a:defRPr sz="1650" b="1">
                <a:solidFill>
                  <a:srgbClr val="102338"/>
                </a:solidFill>
              </a:defRPr>
            </a:lvl1pPr>
            <a:lvl2pPr>
              <a:buNone/>
              <a:defRPr sz="1650" b="1">
                <a:solidFill>
                  <a:srgbClr val="102338"/>
                </a:solidFill>
              </a:defRPr>
            </a:lvl2pPr>
            <a:lvl3pPr>
              <a:buNone/>
              <a:defRPr sz="1650" b="1">
                <a:solidFill>
                  <a:srgbClr val="102338"/>
                </a:solidFill>
              </a:defRPr>
            </a:lvl3pPr>
            <a:lvl4pPr>
              <a:buNone/>
              <a:defRPr sz="1650" b="1">
                <a:solidFill>
                  <a:srgbClr val="102338"/>
                </a:solidFill>
              </a:defRPr>
            </a:lvl4pPr>
            <a:lvl5pPr>
              <a:buNone/>
              <a:defRPr sz="1650" b="1">
                <a:solidFill>
                  <a:srgbClr val="102338"/>
                </a:solidFill>
              </a:defRPr>
            </a:lvl5pPr>
            <a:lvl6pPr>
              <a:buNone/>
              <a:defRPr sz="1650" b="1">
                <a:solidFill>
                  <a:srgbClr val="102338"/>
                </a:solidFill>
              </a:defRPr>
            </a:lvl6pPr>
            <a:lvl7pPr>
              <a:buNone/>
              <a:defRPr sz="1650" b="1">
                <a:solidFill>
                  <a:srgbClr val="102338"/>
                </a:solidFill>
              </a:defRPr>
            </a:lvl7pPr>
            <a:lvl8pPr>
              <a:buNone/>
              <a:defRPr sz="1650" b="1">
                <a:solidFill>
                  <a:srgbClr val="102338"/>
                </a:solidFill>
              </a:defRPr>
            </a:lvl8pPr>
            <a:lvl9pPr>
              <a:buNone/>
              <a:defRPr sz="1650" b="1">
                <a:solidFill>
                  <a:srgbClr val="102338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2338"/>
                </a:solidFill>
              </a:defRPr>
            </a:pPr>
            <a:r>
              <a:rPr sz="1650" b="1">
                <a:solidFill>
                  <a:srgbClr val="102338"/>
                </a:solidFill>
              </a:rPr>
              <a:t>RELÁMPAGOS DANCE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0EEC29D-8AF2-4D9C-BDB3-C8F9204CA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857625"/>
            <a:ext cx="542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475364"/>
                </a:solidFill>
              </a:defRPr>
            </a:defPPr>
            <a:lvl1pPr>
              <a:buNone/>
              <a:defRPr sz="1425" b="0">
                <a:solidFill>
                  <a:srgbClr val="475364"/>
                </a:solidFill>
              </a:defRPr>
            </a:lvl1pPr>
            <a:lvl2pPr>
              <a:buNone/>
              <a:defRPr sz="1425" b="0">
                <a:solidFill>
                  <a:srgbClr val="475364"/>
                </a:solidFill>
              </a:defRPr>
            </a:lvl2pPr>
            <a:lvl3pPr>
              <a:buNone/>
              <a:defRPr sz="1425" b="0">
                <a:solidFill>
                  <a:srgbClr val="475364"/>
                </a:solidFill>
              </a:defRPr>
            </a:lvl3pPr>
            <a:lvl4pPr>
              <a:buNone/>
              <a:defRPr sz="1425" b="0">
                <a:solidFill>
                  <a:srgbClr val="475364"/>
                </a:solidFill>
              </a:defRPr>
            </a:lvl4pPr>
            <a:lvl5pPr>
              <a:buNone/>
              <a:defRPr sz="1425" b="0">
                <a:solidFill>
                  <a:srgbClr val="475364"/>
                </a:solidFill>
              </a:defRPr>
            </a:lvl5pPr>
            <a:lvl6pPr>
              <a:buNone/>
              <a:defRPr sz="1425" b="0">
                <a:solidFill>
                  <a:srgbClr val="475364"/>
                </a:solidFill>
              </a:defRPr>
            </a:lvl6pPr>
            <a:lvl7pPr>
              <a:buNone/>
              <a:defRPr sz="1425" b="0">
                <a:solidFill>
                  <a:srgbClr val="475364"/>
                </a:solidFill>
              </a:defRPr>
            </a:lvl7pPr>
            <a:lvl8pPr>
              <a:buNone/>
              <a:defRPr sz="1425" b="0">
                <a:solidFill>
                  <a:srgbClr val="475364"/>
                </a:solidFill>
              </a:defRPr>
            </a:lvl8pPr>
            <a:lvl9pPr>
              <a:buNone/>
              <a:defRPr sz="1425" b="0">
                <a:solidFill>
                  <a:srgbClr val="475364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475364"/>
                </a:solidFill>
              </a:defRPr>
            </a:pPr>
            <a:r>
              <a:rPr sz="1425" b="0">
                <a:solidFill>
                  <a:srgbClr val="475364"/>
                </a:solidFill>
              </a:rPr>
              <a:t>Coreografías que irrumpen en la calle.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1251E04-3D7E-4658-852C-E8F0FF7B7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10050"/>
            <a:ext cx="47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51625"/>
                </a:solidFill>
              </a:defRPr>
            </a:defPPr>
            <a:lvl1pPr>
              <a:buNone/>
              <a:defRPr sz="2025" b="1">
                <a:solidFill>
                  <a:srgbClr val="B51625"/>
                </a:solidFill>
              </a:defRPr>
            </a:lvl1pPr>
            <a:lvl2pPr>
              <a:buNone/>
              <a:defRPr sz="2025" b="1">
                <a:solidFill>
                  <a:srgbClr val="B51625"/>
                </a:solidFill>
              </a:defRPr>
            </a:lvl2pPr>
            <a:lvl3pPr>
              <a:buNone/>
              <a:defRPr sz="2025" b="1">
                <a:solidFill>
                  <a:srgbClr val="B51625"/>
                </a:solidFill>
              </a:defRPr>
            </a:lvl3pPr>
            <a:lvl4pPr>
              <a:buNone/>
              <a:defRPr sz="2025" b="1">
                <a:solidFill>
                  <a:srgbClr val="B51625"/>
                </a:solidFill>
              </a:defRPr>
            </a:lvl4pPr>
            <a:lvl5pPr>
              <a:buNone/>
              <a:defRPr sz="2025" b="1">
                <a:solidFill>
                  <a:srgbClr val="B51625"/>
                </a:solidFill>
              </a:defRPr>
            </a:lvl5pPr>
            <a:lvl6pPr>
              <a:buNone/>
              <a:defRPr sz="2025" b="1">
                <a:solidFill>
                  <a:srgbClr val="B51625"/>
                </a:solidFill>
              </a:defRPr>
            </a:lvl6pPr>
            <a:lvl7pPr>
              <a:buNone/>
              <a:defRPr sz="2025" b="1">
                <a:solidFill>
                  <a:srgbClr val="B51625"/>
                </a:solidFill>
              </a:defRPr>
            </a:lvl7pPr>
            <a:lvl8pPr>
              <a:buNone/>
              <a:defRPr sz="2025" b="1">
                <a:solidFill>
                  <a:srgbClr val="B51625"/>
                </a:solidFill>
              </a:defRPr>
            </a:lvl8pPr>
            <a:lvl9pPr>
              <a:buNone/>
              <a:defRPr sz="2025" b="1">
                <a:solidFill>
                  <a:srgbClr val="B51625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B51625"/>
                </a:solidFill>
              </a:defRPr>
            </a:pPr>
            <a:r>
              <a:rPr sz="2025" b="1">
                <a:solidFill>
                  <a:srgbClr val="B51625"/>
                </a:solidFill>
              </a:rPr>
              <a:t>03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E9E57EF-36AC-48C7-9860-D621F9C4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19100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2338"/>
                </a:solidFill>
              </a:defRPr>
            </a:defPPr>
            <a:lvl1pPr>
              <a:buNone/>
              <a:defRPr sz="1650" b="1">
                <a:solidFill>
                  <a:srgbClr val="102338"/>
                </a:solidFill>
              </a:defRPr>
            </a:lvl1pPr>
            <a:lvl2pPr>
              <a:buNone/>
              <a:defRPr sz="1650" b="1">
                <a:solidFill>
                  <a:srgbClr val="102338"/>
                </a:solidFill>
              </a:defRPr>
            </a:lvl2pPr>
            <a:lvl3pPr>
              <a:buNone/>
              <a:defRPr sz="1650" b="1">
                <a:solidFill>
                  <a:srgbClr val="102338"/>
                </a:solidFill>
              </a:defRPr>
            </a:lvl3pPr>
            <a:lvl4pPr>
              <a:buNone/>
              <a:defRPr sz="1650" b="1">
                <a:solidFill>
                  <a:srgbClr val="102338"/>
                </a:solidFill>
              </a:defRPr>
            </a:lvl4pPr>
            <a:lvl5pPr>
              <a:buNone/>
              <a:defRPr sz="1650" b="1">
                <a:solidFill>
                  <a:srgbClr val="102338"/>
                </a:solidFill>
              </a:defRPr>
            </a:lvl5pPr>
            <a:lvl6pPr>
              <a:buNone/>
              <a:defRPr sz="1650" b="1">
                <a:solidFill>
                  <a:srgbClr val="102338"/>
                </a:solidFill>
              </a:defRPr>
            </a:lvl6pPr>
            <a:lvl7pPr>
              <a:buNone/>
              <a:defRPr sz="1650" b="1">
                <a:solidFill>
                  <a:srgbClr val="102338"/>
                </a:solidFill>
              </a:defRPr>
            </a:lvl7pPr>
            <a:lvl8pPr>
              <a:buNone/>
              <a:defRPr sz="1650" b="1">
                <a:solidFill>
                  <a:srgbClr val="102338"/>
                </a:solidFill>
              </a:defRPr>
            </a:lvl8pPr>
            <a:lvl9pPr>
              <a:buNone/>
              <a:defRPr sz="1650" b="1">
                <a:solidFill>
                  <a:srgbClr val="102338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2338"/>
                </a:solidFill>
              </a:defRPr>
            </a:pPr>
            <a:r>
              <a:rPr sz="1650" b="1">
                <a:solidFill>
                  <a:srgbClr val="102338"/>
                </a:solidFill>
              </a:rPr>
              <a:t>CANTA CON NOSOTROS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566F85D-4A4E-4F3B-96E3-48B83C18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486275"/>
            <a:ext cx="542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475364"/>
                </a:solidFill>
              </a:defRPr>
            </a:defPPr>
            <a:lvl1pPr>
              <a:buNone/>
              <a:defRPr sz="1425" b="0">
                <a:solidFill>
                  <a:srgbClr val="475364"/>
                </a:solidFill>
              </a:defRPr>
            </a:lvl1pPr>
            <a:lvl2pPr>
              <a:buNone/>
              <a:defRPr sz="1425" b="0">
                <a:solidFill>
                  <a:srgbClr val="475364"/>
                </a:solidFill>
              </a:defRPr>
            </a:lvl2pPr>
            <a:lvl3pPr>
              <a:buNone/>
              <a:defRPr sz="1425" b="0">
                <a:solidFill>
                  <a:srgbClr val="475364"/>
                </a:solidFill>
              </a:defRPr>
            </a:lvl3pPr>
            <a:lvl4pPr>
              <a:buNone/>
              <a:defRPr sz="1425" b="0">
                <a:solidFill>
                  <a:srgbClr val="475364"/>
                </a:solidFill>
              </a:defRPr>
            </a:lvl4pPr>
            <a:lvl5pPr>
              <a:buNone/>
              <a:defRPr sz="1425" b="0">
                <a:solidFill>
                  <a:srgbClr val="475364"/>
                </a:solidFill>
              </a:defRPr>
            </a:lvl5pPr>
            <a:lvl6pPr>
              <a:buNone/>
              <a:defRPr sz="1425" b="0">
                <a:solidFill>
                  <a:srgbClr val="475364"/>
                </a:solidFill>
              </a:defRPr>
            </a:lvl6pPr>
            <a:lvl7pPr>
              <a:buNone/>
              <a:defRPr sz="1425" b="0">
                <a:solidFill>
                  <a:srgbClr val="475364"/>
                </a:solidFill>
              </a:defRPr>
            </a:lvl7pPr>
            <a:lvl8pPr>
              <a:buNone/>
              <a:defRPr sz="1425" b="0">
                <a:solidFill>
                  <a:srgbClr val="475364"/>
                </a:solidFill>
              </a:defRPr>
            </a:lvl8pPr>
            <a:lvl9pPr>
              <a:buNone/>
              <a:defRPr sz="1425" b="0">
                <a:solidFill>
                  <a:srgbClr val="475364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475364"/>
                </a:solidFill>
              </a:defRPr>
            </a:pPr>
            <a:r>
              <a:rPr sz="1425" b="0">
                <a:solidFill>
                  <a:srgbClr val="475364"/>
                </a:solidFill>
              </a:rPr>
              <a:t>Vecinos y visitantes se suman a la actuación.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8BC5F1B-CCE5-4EF6-A0D8-950CEBDA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38700"/>
            <a:ext cx="47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51625"/>
                </a:solidFill>
              </a:defRPr>
            </a:defPPr>
            <a:lvl1pPr>
              <a:buNone/>
              <a:defRPr sz="2025" b="1">
                <a:solidFill>
                  <a:srgbClr val="B51625"/>
                </a:solidFill>
              </a:defRPr>
            </a:lvl1pPr>
            <a:lvl2pPr>
              <a:buNone/>
              <a:defRPr sz="2025" b="1">
                <a:solidFill>
                  <a:srgbClr val="B51625"/>
                </a:solidFill>
              </a:defRPr>
            </a:lvl2pPr>
            <a:lvl3pPr>
              <a:buNone/>
              <a:defRPr sz="2025" b="1">
                <a:solidFill>
                  <a:srgbClr val="B51625"/>
                </a:solidFill>
              </a:defRPr>
            </a:lvl3pPr>
            <a:lvl4pPr>
              <a:buNone/>
              <a:defRPr sz="2025" b="1">
                <a:solidFill>
                  <a:srgbClr val="B51625"/>
                </a:solidFill>
              </a:defRPr>
            </a:lvl4pPr>
            <a:lvl5pPr>
              <a:buNone/>
              <a:defRPr sz="2025" b="1">
                <a:solidFill>
                  <a:srgbClr val="B51625"/>
                </a:solidFill>
              </a:defRPr>
            </a:lvl5pPr>
            <a:lvl6pPr>
              <a:buNone/>
              <a:defRPr sz="2025" b="1">
                <a:solidFill>
                  <a:srgbClr val="B51625"/>
                </a:solidFill>
              </a:defRPr>
            </a:lvl6pPr>
            <a:lvl7pPr>
              <a:buNone/>
              <a:defRPr sz="2025" b="1">
                <a:solidFill>
                  <a:srgbClr val="B51625"/>
                </a:solidFill>
              </a:defRPr>
            </a:lvl7pPr>
            <a:lvl8pPr>
              <a:buNone/>
              <a:defRPr sz="2025" b="1">
                <a:solidFill>
                  <a:srgbClr val="B51625"/>
                </a:solidFill>
              </a:defRPr>
            </a:lvl8pPr>
            <a:lvl9pPr>
              <a:buNone/>
              <a:defRPr sz="2025" b="1">
                <a:solidFill>
                  <a:srgbClr val="B51625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B51625"/>
                </a:solidFill>
              </a:defRPr>
            </a:pPr>
            <a:r>
              <a:rPr sz="2025" b="1">
                <a:solidFill>
                  <a:srgbClr val="B51625"/>
                </a:solidFill>
              </a:rPr>
              <a:t>04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493299D-78A3-40A1-A4E3-F675BFFA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81965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2338"/>
                </a:solidFill>
              </a:defRPr>
            </a:defPPr>
            <a:lvl1pPr>
              <a:buNone/>
              <a:defRPr sz="1650" b="1">
                <a:solidFill>
                  <a:srgbClr val="102338"/>
                </a:solidFill>
              </a:defRPr>
            </a:lvl1pPr>
            <a:lvl2pPr>
              <a:buNone/>
              <a:defRPr sz="1650" b="1">
                <a:solidFill>
                  <a:srgbClr val="102338"/>
                </a:solidFill>
              </a:defRPr>
            </a:lvl2pPr>
            <a:lvl3pPr>
              <a:buNone/>
              <a:defRPr sz="1650" b="1">
                <a:solidFill>
                  <a:srgbClr val="102338"/>
                </a:solidFill>
              </a:defRPr>
            </a:lvl3pPr>
            <a:lvl4pPr>
              <a:buNone/>
              <a:defRPr sz="1650" b="1">
                <a:solidFill>
                  <a:srgbClr val="102338"/>
                </a:solidFill>
              </a:defRPr>
            </a:lvl4pPr>
            <a:lvl5pPr>
              <a:buNone/>
              <a:defRPr sz="1650" b="1">
                <a:solidFill>
                  <a:srgbClr val="102338"/>
                </a:solidFill>
              </a:defRPr>
            </a:lvl5pPr>
            <a:lvl6pPr>
              <a:buNone/>
              <a:defRPr sz="1650" b="1">
                <a:solidFill>
                  <a:srgbClr val="102338"/>
                </a:solidFill>
              </a:defRPr>
            </a:lvl6pPr>
            <a:lvl7pPr>
              <a:buNone/>
              <a:defRPr sz="1650" b="1">
                <a:solidFill>
                  <a:srgbClr val="102338"/>
                </a:solidFill>
              </a:defRPr>
            </a:lvl7pPr>
            <a:lvl8pPr>
              <a:buNone/>
              <a:defRPr sz="1650" b="1">
                <a:solidFill>
                  <a:srgbClr val="102338"/>
                </a:solidFill>
              </a:defRPr>
            </a:lvl8pPr>
            <a:lvl9pPr>
              <a:buNone/>
              <a:defRPr sz="1650" b="1">
                <a:solidFill>
                  <a:srgbClr val="102338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2338"/>
                </a:solidFill>
              </a:defRPr>
            </a:pPr>
            <a:r>
              <a:rPr sz="1650" b="1">
                <a:solidFill>
                  <a:srgbClr val="102338"/>
                </a:solidFill>
              </a:rPr>
              <a:t>ARTISTA SECRETO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7EA361F-358B-4CDC-B178-AF9903909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114925"/>
            <a:ext cx="542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475364"/>
                </a:solidFill>
              </a:defRPr>
            </a:defPPr>
            <a:lvl1pPr>
              <a:buNone/>
              <a:defRPr sz="1425" b="0">
                <a:solidFill>
                  <a:srgbClr val="475364"/>
                </a:solidFill>
              </a:defRPr>
            </a:lvl1pPr>
            <a:lvl2pPr>
              <a:buNone/>
              <a:defRPr sz="1425" b="0">
                <a:solidFill>
                  <a:srgbClr val="475364"/>
                </a:solidFill>
              </a:defRPr>
            </a:lvl2pPr>
            <a:lvl3pPr>
              <a:buNone/>
              <a:defRPr sz="1425" b="0">
                <a:solidFill>
                  <a:srgbClr val="475364"/>
                </a:solidFill>
              </a:defRPr>
            </a:lvl3pPr>
            <a:lvl4pPr>
              <a:buNone/>
              <a:defRPr sz="1425" b="0">
                <a:solidFill>
                  <a:srgbClr val="475364"/>
                </a:solidFill>
              </a:defRPr>
            </a:lvl4pPr>
            <a:lvl5pPr>
              <a:buNone/>
              <a:defRPr sz="1425" b="0">
                <a:solidFill>
                  <a:srgbClr val="475364"/>
                </a:solidFill>
              </a:defRPr>
            </a:lvl5pPr>
            <a:lvl6pPr>
              <a:buNone/>
              <a:defRPr sz="1425" b="0">
                <a:solidFill>
                  <a:srgbClr val="475364"/>
                </a:solidFill>
              </a:defRPr>
            </a:lvl6pPr>
            <a:lvl7pPr>
              <a:buNone/>
              <a:defRPr sz="1425" b="0">
                <a:solidFill>
                  <a:srgbClr val="475364"/>
                </a:solidFill>
              </a:defRPr>
            </a:lvl7pPr>
            <a:lvl8pPr>
              <a:buNone/>
              <a:defRPr sz="1425" b="0">
                <a:solidFill>
                  <a:srgbClr val="475364"/>
                </a:solidFill>
              </a:defRPr>
            </a:lvl8pPr>
            <a:lvl9pPr>
              <a:buNone/>
              <a:defRPr sz="1425" b="0">
                <a:solidFill>
                  <a:srgbClr val="475364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475364"/>
                </a:solidFill>
              </a:defRPr>
            </a:pPr>
            <a:r>
              <a:rPr sz="1425" b="0">
                <a:solidFill>
                  <a:srgbClr val="475364"/>
                </a:solidFill>
              </a:rPr>
              <a:t>Un artista invitado aparece por sorpresa.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9C13AD6-7A57-4F1B-8D05-539D90A9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67350"/>
            <a:ext cx="47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B51625"/>
                </a:solidFill>
              </a:defRPr>
            </a:defPPr>
            <a:lvl1pPr>
              <a:buNone/>
              <a:defRPr sz="2025" b="1">
                <a:solidFill>
                  <a:srgbClr val="B51625"/>
                </a:solidFill>
              </a:defRPr>
            </a:lvl1pPr>
            <a:lvl2pPr>
              <a:buNone/>
              <a:defRPr sz="2025" b="1">
                <a:solidFill>
                  <a:srgbClr val="B51625"/>
                </a:solidFill>
              </a:defRPr>
            </a:lvl2pPr>
            <a:lvl3pPr>
              <a:buNone/>
              <a:defRPr sz="2025" b="1">
                <a:solidFill>
                  <a:srgbClr val="B51625"/>
                </a:solidFill>
              </a:defRPr>
            </a:lvl3pPr>
            <a:lvl4pPr>
              <a:buNone/>
              <a:defRPr sz="2025" b="1">
                <a:solidFill>
                  <a:srgbClr val="B51625"/>
                </a:solidFill>
              </a:defRPr>
            </a:lvl4pPr>
            <a:lvl5pPr>
              <a:buNone/>
              <a:defRPr sz="2025" b="1">
                <a:solidFill>
                  <a:srgbClr val="B51625"/>
                </a:solidFill>
              </a:defRPr>
            </a:lvl5pPr>
            <a:lvl6pPr>
              <a:buNone/>
              <a:defRPr sz="2025" b="1">
                <a:solidFill>
                  <a:srgbClr val="B51625"/>
                </a:solidFill>
              </a:defRPr>
            </a:lvl6pPr>
            <a:lvl7pPr>
              <a:buNone/>
              <a:defRPr sz="2025" b="1">
                <a:solidFill>
                  <a:srgbClr val="B51625"/>
                </a:solidFill>
              </a:defRPr>
            </a:lvl7pPr>
            <a:lvl8pPr>
              <a:buNone/>
              <a:defRPr sz="2025" b="1">
                <a:solidFill>
                  <a:srgbClr val="B51625"/>
                </a:solidFill>
              </a:defRPr>
            </a:lvl8pPr>
            <a:lvl9pPr>
              <a:buNone/>
              <a:defRPr sz="2025" b="1">
                <a:solidFill>
                  <a:srgbClr val="B51625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B51625"/>
                </a:solidFill>
              </a:defRPr>
            </a:pPr>
            <a:r>
              <a:rPr sz="2025" b="1">
                <a:solidFill>
                  <a:srgbClr val="B51625"/>
                </a:solidFill>
              </a:rPr>
              <a:t>05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4780E8A-9D84-4415-B414-F402555B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44830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02338"/>
                </a:solidFill>
              </a:defRPr>
            </a:defPPr>
            <a:lvl1pPr>
              <a:buNone/>
              <a:defRPr sz="1650" b="1">
                <a:solidFill>
                  <a:srgbClr val="102338"/>
                </a:solidFill>
              </a:defRPr>
            </a:lvl1pPr>
            <a:lvl2pPr>
              <a:buNone/>
              <a:defRPr sz="1650" b="1">
                <a:solidFill>
                  <a:srgbClr val="102338"/>
                </a:solidFill>
              </a:defRPr>
            </a:lvl2pPr>
            <a:lvl3pPr>
              <a:buNone/>
              <a:defRPr sz="1650" b="1">
                <a:solidFill>
                  <a:srgbClr val="102338"/>
                </a:solidFill>
              </a:defRPr>
            </a:lvl3pPr>
            <a:lvl4pPr>
              <a:buNone/>
              <a:defRPr sz="1650" b="1">
                <a:solidFill>
                  <a:srgbClr val="102338"/>
                </a:solidFill>
              </a:defRPr>
            </a:lvl4pPr>
            <a:lvl5pPr>
              <a:buNone/>
              <a:defRPr sz="1650" b="1">
                <a:solidFill>
                  <a:srgbClr val="102338"/>
                </a:solidFill>
              </a:defRPr>
            </a:lvl5pPr>
            <a:lvl6pPr>
              <a:buNone/>
              <a:defRPr sz="1650" b="1">
                <a:solidFill>
                  <a:srgbClr val="102338"/>
                </a:solidFill>
              </a:defRPr>
            </a:lvl6pPr>
            <a:lvl7pPr>
              <a:buNone/>
              <a:defRPr sz="1650" b="1">
                <a:solidFill>
                  <a:srgbClr val="102338"/>
                </a:solidFill>
              </a:defRPr>
            </a:lvl7pPr>
            <a:lvl8pPr>
              <a:buNone/>
              <a:defRPr sz="1650" b="1">
                <a:solidFill>
                  <a:srgbClr val="102338"/>
                </a:solidFill>
              </a:defRPr>
            </a:lvl8pPr>
            <a:lvl9pPr>
              <a:buNone/>
              <a:defRPr sz="1650" b="1">
                <a:solidFill>
                  <a:srgbClr val="102338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102338"/>
                </a:solidFill>
              </a:defRPr>
            </a:pPr>
            <a:r>
              <a:rPr sz="1650" b="1">
                <a:solidFill>
                  <a:srgbClr val="102338"/>
                </a:solidFill>
              </a:rPr>
              <a:t>ALUMBRADO ESTELAR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000BEEF-55A9-45AA-96BE-1B5C86195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743575"/>
            <a:ext cx="542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475364"/>
                </a:solidFill>
              </a:defRPr>
            </a:defPPr>
            <a:lvl1pPr>
              <a:buNone/>
              <a:defRPr sz="1425" b="0">
                <a:solidFill>
                  <a:srgbClr val="475364"/>
                </a:solidFill>
              </a:defRPr>
            </a:lvl1pPr>
            <a:lvl2pPr>
              <a:buNone/>
              <a:defRPr sz="1425" b="0">
                <a:solidFill>
                  <a:srgbClr val="475364"/>
                </a:solidFill>
              </a:defRPr>
            </a:lvl2pPr>
            <a:lvl3pPr>
              <a:buNone/>
              <a:defRPr sz="1425" b="0">
                <a:solidFill>
                  <a:srgbClr val="475364"/>
                </a:solidFill>
              </a:defRPr>
            </a:lvl3pPr>
            <a:lvl4pPr>
              <a:buNone/>
              <a:defRPr sz="1425" b="0">
                <a:solidFill>
                  <a:srgbClr val="475364"/>
                </a:solidFill>
              </a:defRPr>
            </a:lvl4pPr>
            <a:lvl5pPr>
              <a:buNone/>
              <a:defRPr sz="1425" b="0">
                <a:solidFill>
                  <a:srgbClr val="475364"/>
                </a:solidFill>
              </a:defRPr>
            </a:lvl5pPr>
            <a:lvl6pPr>
              <a:buNone/>
              <a:defRPr sz="1425" b="0">
                <a:solidFill>
                  <a:srgbClr val="475364"/>
                </a:solidFill>
              </a:defRPr>
            </a:lvl6pPr>
            <a:lvl7pPr>
              <a:buNone/>
              <a:defRPr sz="1425" b="0">
                <a:solidFill>
                  <a:srgbClr val="475364"/>
                </a:solidFill>
              </a:defRPr>
            </a:lvl7pPr>
            <a:lvl8pPr>
              <a:buNone/>
              <a:defRPr sz="1425" b="0">
                <a:solidFill>
                  <a:srgbClr val="475364"/>
                </a:solidFill>
              </a:defRPr>
            </a:lvl8pPr>
            <a:lvl9pPr>
              <a:buNone/>
              <a:defRPr sz="1425" b="0">
                <a:solidFill>
                  <a:srgbClr val="475364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475364"/>
                </a:solidFill>
              </a:defRPr>
            </a:pPr>
            <a:r>
              <a:rPr sz="1425" b="0">
                <a:solidFill>
                  <a:srgbClr val="475364"/>
                </a:solidFill>
              </a:rPr>
              <a:t>La música acompaña el encendido navideño.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AD65FBC-CAC0-4C4F-817F-2E8F80CE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24625"/>
            <a:ext cx="628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75364"/>
                </a:solidFill>
              </a:defRPr>
            </a:defPPr>
            <a:lvl1pPr>
              <a:buNone/>
              <a:defRPr sz="825" b="0">
                <a:solidFill>
                  <a:srgbClr val="475364"/>
                </a:solidFill>
              </a:defRPr>
            </a:lvl1pPr>
            <a:lvl2pPr>
              <a:buNone/>
              <a:defRPr sz="825" b="0">
                <a:solidFill>
                  <a:srgbClr val="475364"/>
                </a:solidFill>
              </a:defRPr>
            </a:lvl2pPr>
            <a:lvl3pPr>
              <a:buNone/>
              <a:defRPr sz="825" b="0">
                <a:solidFill>
                  <a:srgbClr val="475364"/>
                </a:solidFill>
              </a:defRPr>
            </a:lvl3pPr>
            <a:lvl4pPr>
              <a:buNone/>
              <a:defRPr sz="825" b="0">
                <a:solidFill>
                  <a:srgbClr val="475364"/>
                </a:solidFill>
              </a:defRPr>
            </a:lvl4pPr>
            <a:lvl5pPr>
              <a:buNone/>
              <a:defRPr sz="825" b="0">
                <a:solidFill>
                  <a:srgbClr val="475364"/>
                </a:solidFill>
              </a:defRPr>
            </a:lvl5pPr>
            <a:lvl6pPr>
              <a:buNone/>
              <a:defRPr sz="825" b="0">
                <a:solidFill>
                  <a:srgbClr val="475364"/>
                </a:solidFill>
              </a:defRPr>
            </a:lvl6pPr>
            <a:lvl7pPr>
              <a:buNone/>
              <a:defRPr sz="825" b="0">
                <a:solidFill>
                  <a:srgbClr val="475364"/>
                </a:solidFill>
              </a:defRPr>
            </a:lvl7pPr>
            <a:lvl8pPr>
              <a:buNone/>
              <a:defRPr sz="825" b="0">
                <a:solidFill>
                  <a:srgbClr val="475364"/>
                </a:solidFill>
              </a:defRPr>
            </a:lvl8pPr>
            <a:lvl9pPr>
              <a:buNone/>
              <a:defRPr sz="825" b="0">
                <a:solidFill>
                  <a:srgbClr val="475364"/>
                </a:solidFill>
              </a:defRPr>
            </a:lvl9pPr>
          </a:lstStyle>
          <a:p xmlns:a="http://schemas.openxmlformats.org/drawingml/2006/main">
            <a:pPr>
              <a:buNone/>
              <a:defRPr sz="825" b="0">
                <a:solidFill>
                  <a:srgbClr val="475364"/>
                </a:solidFill>
              </a:defRPr>
            </a:pPr>
            <a:r>
              <a:rPr sz="825" b="0">
                <a:solidFill>
                  <a:srgbClr val="475364"/>
                </a:solidFill>
              </a:rPr>
              <a:t>LA NAVIDAD NOS SORPRENDE / CASTILLA Y LEÓN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47172A6-98D0-49D0-8326-C2DCE912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654367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FFFFFF"/>
                </a:solidFill>
              </a:defRPr>
            </a:defPPr>
            <a:lvl1pPr>
              <a:buNone/>
              <a:defRPr sz="900" b="0">
                <a:solidFill>
                  <a:srgbClr val="FFFFFF"/>
                </a:solidFill>
              </a:defRPr>
            </a:lvl1pPr>
            <a:lvl2pPr>
              <a:buNone/>
              <a:defRPr sz="900" b="0">
                <a:solidFill>
                  <a:srgbClr val="FFFFFF"/>
                </a:solidFill>
              </a:defRPr>
            </a:lvl2pPr>
            <a:lvl3pPr>
              <a:buNone/>
              <a:defRPr sz="900" b="0">
                <a:solidFill>
                  <a:srgbClr val="FFFFFF"/>
                </a:solidFill>
              </a:defRPr>
            </a:lvl3pPr>
            <a:lvl4pPr>
              <a:buNone/>
              <a:defRPr sz="900" b="0">
                <a:solidFill>
                  <a:srgbClr val="FFFFFF"/>
                </a:solidFill>
              </a:defRPr>
            </a:lvl4pPr>
            <a:lvl5pPr>
              <a:buNone/>
              <a:defRPr sz="900" b="0">
                <a:solidFill>
                  <a:srgbClr val="FFFFFF"/>
                </a:solidFill>
              </a:defRPr>
            </a:lvl5pPr>
            <a:lvl6pPr>
              <a:buNone/>
              <a:defRPr sz="900" b="0">
                <a:solidFill>
                  <a:srgbClr val="FFFFFF"/>
                </a:solidFill>
              </a:defRPr>
            </a:lvl6pPr>
            <a:lvl7pPr>
              <a:buNone/>
              <a:defRPr sz="900" b="0">
                <a:solidFill>
                  <a:srgbClr val="FFFFFF"/>
                </a:solidFill>
              </a:defRPr>
            </a:lvl7pPr>
            <a:lvl8pPr>
              <a:buNone/>
              <a:defRPr sz="900" b="0">
                <a:solidFill>
                  <a:srgbClr val="FFFFFF"/>
                </a:solidFill>
              </a:defRPr>
            </a:lvl8pPr>
            <a:lvl9pPr>
              <a:buNone/>
              <a:defRPr sz="900" b="0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FFFFFF"/>
                </a:solidFill>
              </a:defRPr>
            </a:pPr>
            <a:r>
              <a:rPr sz="900" b="0">
                <a:solidFill>
                  <a:srgbClr val="FFFFFF"/>
                </a:solidFill>
              </a:rPr>
              <a:t>Imagen ilustrativa</a:t>
            </a:r>
          </a:p>
        </p:txBody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3F29567-7AC4-46B2-A8E3-1C7C412A3D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5d6df54da7465e"/>
          <a:stretch xmlns:a="http://schemas.openxmlformats.org/drawingml/2006/main"/>
        </p:blipFill>
        <p:spPr>
          <a:xfrm xmlns:a="http://schemas.openxmlformats.org/drawingml/2006/main">
            <a:off x="9620250" y="333375"/>
            <a:ext cx="2000250" cy="1333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8169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D3BBCF70-A245-4F74-A5BC-0F6F3A45F4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9e5249a8f948e1"/>
          <a:srcRect xmlns:a="http://schemas.openxmlformats.org/drawingml/2006/main" l="1" t="0" r="1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2A4F21C9-DCE1-45A1-BE38-B1EDABB2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5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06940B07-E90C-467B-8EDA-70CD9E3C3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02920"/>
            <a:ext cx="4663440" cy="5715000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09182B">
              <a:alpha val="84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A28E56CE-490F-490D-9567-7D9A388F0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86384"/>
            <a:ext cx="1920240" cy="292608"/>
          </a:xfrm>
          <a:prstGeom xmlns:a="http://schemas.openxmlformats.org/drawingml/2006/main" prst="roundRect">
            <a:avLst>
              <a:gd name="adj" fmla="val 31250"/>
            </a:avLst>
          </a:prstGeom>
          <a:solidFill xmlns:a="http://schemas.openxmlformats.org/drawingml/2006/main">
            <a:srgbClr val="9F2038">
              <a:alpha val="95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282479B0-47B2-49F7-8165-9F49E5A08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813816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FORMATO 01</a:t>
            </a:r>
            <a:endParaRPr sz="9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A637048F-08DC-4203-BFD4-C93BD52A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1234440"/>
            <a:ext cx="38862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IMPROVISADOS</a:t>
            </a:r>
            <a:endParaRPr sz="28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2E6701E6-742E-4CF9-ACA7-52665A94B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304288"/>
            <a:ext cx="749808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4EE08033-4373-4D2D-A6AA-A1799D8D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587752"/>
            <a:ext cx="397764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50">
                <a:solidFill>
                  <a:srgbClr val="ECF0F4"/>
                </a:solidFill>
                <a:latin typeface="Aptos"/>
                <a:ea typeface="Aptos"/>
                <a:cs typeface="Aptos"/>
              </a:rPr>
              <a:t>Un intérprete inicia la música y, poco a poco, se incorporan otros artistas que hasta ese momento parecían simples viandantes.</a:t>
            </a:r>
            <a:endParaRPr sz="175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3EBB6224-AA5E-4B5D-B3AB-0EC259ED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800600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A479D2A2-E63A-41BA-9EE9-2A905A4D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4855464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Música en calle</a:t>
            </a:r>
            <a:endParaRPr sz="95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3A0F596F-7340-432D-A006-5D39A914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202936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304A">
              <a:alpha val="92000"/>
            </a:srgbClr>
          </a:solidFill>
          <a:ln xmlns:a="http://schemas.openxmlformats.org/drawingml/2006/main" w="6350">
            <a:solidFill>
              <a:srgbClr val="15304A">
                <a:alpha val="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19106598-BF8C-4D2F-814A-25008D45B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257800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Clásica · lírica · pop · indie</a:t>
            </a:r>
            <a:endParaRPr sz="95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6AE11912-0DC9-4D23-8CC7-E6899259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605272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8A5B19E-1DC2-4585-B58E-FFB31839B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660136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Sorpresa inmediata</a:t>
            </a:r>
            <a:endParaRPr sz="95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E523A42E-37A7-4666-8C5C-6CA22CFC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6547104"/>
            <a:ext cx="484632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E8EAEF"/>
                </a:solidFill>
                <a:latin typeface="Aptos"/>
                <a:ea typeface="Aptos"/>
                <a:cs typeface="Aptos"/>
              </a:rPr>
              <a:t>Recreación visual conceptual · imagen ilustrativa</a:t>
            </a:r>
            <a:endParaRPr sz="7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C739D991-86C4-453E-8357-68BEEBC9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CF8426EA-44F6-40D0-9FFE-D18D4E28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06</a:t>
            </a:r>
            <a:endParaRPr sz="1020"/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617C65-7E4F-44D7-915E-462046CA42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160edbb70a4619"/>
          <a:stretch xmlns:a="http://schemas.openxmlformats.org/drawingml/2006/main"/>
        </p:blipFill>
        <p:spPr>
          <a:xfrm xmlns:a="http://schemas.openxmlformats.org/drawingml/2006/main">
            <a:off x="9667875" y="5162550"/>
            <a:ext cx="1857375" cy="1238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9468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75897E3A-2672-4191-8368-DEC4BCA294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15e422d7624087"/>
          <a:srcRect xmlns:a="http://schemas.openxmlformats.org/drawingml/2006/main" l="1" t="0" r="1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95D78E80-0785-44EC-910B-0267124B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5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75B87F6D-CF4D-4D1D-9755-E4736058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02920"/>
            <a:ext cx="4663440" cy="5715000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09182B">
              <a:alpha val="84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1CA4DD17-CF79-48B7-BB99-8FEBE4E3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86384"/>
            <a:ext cx="1920240" cy="292608"/>
          </a:xfrm>
          <a:prstGeom xmlns:a="http://schemas.openxmlformats.org/drawingml/2006/main" prst="roundRect">
            <a:avLst>
              <a:gd name="adj" fmla="val 31250"/>
            </a:avLst>
          </a:prstGeom>
          <a:solidFill xmlns:a="http://schemas.openxmlformats.org/drawingml/2006/main">
            <a:srgbClr val="9F2038">
              <a:alpha val="95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38F5EAD3-2191-43D8-ACE3-57EB29C6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813816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FORMATO 02</a:t>
            </a:r>
            <a:endParaRPr sz="9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2AA0D50E-4E65-4B46-B598-5F89C997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1234440"/>
            <a:ext cx="38862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RELÁMPAGOS DANCE</a:t>
            </a:r>
            <a:endParaRPr sz="28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641EF27C-31A5-433A-ABF3-1B3613D3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304288"/>
            <a:ext cx="749808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C87142FD-78C1-42F4-B78C-71309D17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587752"/>
            <a:ext cx="397764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50">
                <a:solidFill>
                  <a:srgbClr val="ECF0F4"/>
                </a:solidFill>
                <a:latin typeface="Aptos"/>
                <a:ea typeface="Aptos"/>
                <a:cs typeface="Aptos"/>
              </a:rPr>
              <a:t>Una coreografía irrumpe en plena calle: los bailarines se mezclan con el público y desaparecen tan rápido como llegaron.</a:t>
            </a:r>
            <a:endParaRPr sz="175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260B155B-A86C-4DBF-9214-E0A07844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800600"/>
            <a:ext cx="1289304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3B5D33D5-2163-4941-AC72-DA1DF95A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4855464"/>
            <a:ext cx="106984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Flashmob</a:t>
            </a:r>
            <a:endParaRPr sz="95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A65995A8-413E-47A8-9E38-36869DC0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4800600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304A">
              <a:alpha val="92000"/>
            </a:srgbClr>
          </a:solidFill>
          <a:ln xmlns:a="http://schemas.openxmlformats.org/drawingml/2006/main" w="6350">
            <a:solidFill>
              <a:srgbClr val="15304A">
                <a:alpha val="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B435206C-9428-4340-B320-413A7700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4288" y="4855464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Plazas y recorridos peatonales</a:t>
            </a:r>
            <a:endParaRPr sz="95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65FEC478-2381-4EDA-A9AA-EE51BA8F2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202936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9CAF0611-84C9-41A5-A6B8-9244421F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257800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Alto impacto visual</a:t>
            </a:r>
            <a:endParaRPr sz="95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94ACB481-A690-4BCE-AE22-110D0279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6547104"/>
            <a:ext cx="484632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E8EAEF"/>
                </a:solidFill>
                <a:latin typeface="Aptos"/>
                <a:ea typeface="Aptos"/>
                <a:cs typeface="Aptos"/>
              </a:rPr>
              <a:t>Recreación visual conceptual · imagen ilustrativa</a:t>
            </a:r>
            <a:endParaRPr sz="7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86FCA91B-AE60-4466-AF96-D8664223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CCC45C8D-2FAA-4283-B6DB-DB5A5FB7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07</a:t>
            </a:r>
            <a:endParaRPr sz="1020"/>
          </a:p>
        </p:txBody>
      </p:sp>
    </p:spTree>
    <p:extLst>
      <p:ext uri="{BB962C8B-B14F-4D97-AF65-F5344CB8AC3E}">
        <p14:creationId xmlns:p14="http://schemas.microsoft.com/office/powerpoint/2010/main" val="140077202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F14A089-71F9-41DC-8E37-F577B6CA81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d9778d17a4ecf"/>
          <a:srcRect xmlns:a="http://schemas.openxmlformats.org/drawingml/2006/main" l="1" t="0" r="1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4DED2BA-FE39-463A-B4B2-114C2E2A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5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1D620628-421E-49B4-8B41-D2BB565A1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02920"/>
            <a:ext cx="4663440" cy="5715000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09182B">
              <a:alpha val="84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803A5E92-5AE8-4AF2-B4A5-562502EFB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86384"/>
            <a:ext cx="1920240" cy="292608"/>
          </a:xfrm>
          <a:prstGeom xmlns:a="http://schemas.openxmlformats.org/drawingml/2006/main" prst="roundRect">
            <a:avLst>
              <a:gd name="adj" fmla="val 31250"/>
            </a:avLst>
          </a:prstGeom>
          <a:solidFill xmlns:a="http://schemas.openxmlformats.org/drawingml/2006/main">
            <a:srgbClr val="9F2038">
              <a:alpha val="95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0E6FA0B7-841D-482B-BF13-5BC47AAE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813816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FORMATO 03</a:t>
            </a:r>
            <a:endParaRPr sz="9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B135BAC-F647-4CCF-B944-D96830328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1234440"/>
            <a:ext cx="38862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CANTA CON NOSOTROS</a:t>
            </a:r>
            <a:endParaRPr sz="28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8A8BAACD-8906-4FF5-AD14-272BFF46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304288"/>
            <a:ext cx="749808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434041AF-9FE7-4023-8089-3FDE1395C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587752"/>
            <a:ext cx="397764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50">
                <a:solidFill>
                  <a:srgbClr val="ECF0F4"/>
                </a:solidFill>
                <a:latin typeface="Aptos"/>
                <a:ea typeface="Aptos"/>
                <a:cs typeface="Aptos"/>
              </a:rPr>
              <a:t>Vecinos y visitantes cantan, bailan o tocan junto a los artistas. El espectáculo deja de ser algo que se mira.</a:t>
            </a:r>
            <a:endParaRPr sz="175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E49819EA-D5B7-4328-9243-FF2977F0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800600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C61FCE95-C277-43A2-9B22-5E58E5C4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4855464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Duetos espontáneos</a:t>
            </a:r>
            <a:endParaRPr sz="95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C89DC188-042E-4776-ABFA-F176D0789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202936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304A">
              <a:alpha val="92000"/>
            </a:srgbClr>
          </a:solidFill>
          <a:ln xmlns:a="http://schemas.openxmlformats.org/drawingml/2006/main" w="6350">
            <a:solidFill>
              <a:srgbClr val="15304A">
                <a:alpha val="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BFE650C2-7ABA-4DD2-98D0-5D71BC2EF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257800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Coro participativo</a:t>
            </a:r>
            <a:endParaRPr sz="95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F00A3EC1-846D-49C3-B481-B716ADBA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605272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5933E2C2-BAA9-4A60-A7DB-4F9C12C4D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660136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Forma parte de la banda</a:t>
            </a:r>
            <a:endParaRPr sz="95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D5DE2549-7B83-43DD-9D46-4956678C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6547104"/>
            <a:ext cx="484632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E8EAEF"/>
                </a:solidFill>
                <a:latin typeface="Aptos"/>
                <a:ea typeface="Aptos"/>
                <a:cs typeface="Aptos"/>
              </a:rPr>
              <a:t>Recreación visual conceptual · imagen ilustrativa</a:t>
            </a:r>
            <a:endParaRPr sz="7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85349990-F2BD-49EC-9E74-19B290B9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0E582CF4-215A-499A-BC98-B05E79B3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08</a:t>
            </a:r>
            <a:endParaRPr sz="1020"/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302E0A-8B5F-4202-9AAA-20F32B3671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420cce2c349ae"/>
          <a:stretch xmlns:a="http://schemas.openxmlformats.org/drawingml/2006/main"/>
        </p:blipFill>
        <p:spPr>
          <a:xfrm xmlns:a="http://schemas.openxmlformats.org/drawingml/2006/main">
            <a:off x="9667875" y="5162550"/>
            <a:ext cx="1857375" cy="1238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4765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F73FF380-EBFD-4902-9CF2-14599F7D15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f605dd0f6c4cc6"/>
          <a:srcRect xmlns:a="http://schemas.openxmlformats.org/drawingml/2006/main" l="1" t="0" r="1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8CA475A-C3A7-4095-B886-13F13FE11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5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92F40425-A873-45AF-979D-D08F3D676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02920"/>
            <a:ext cx="4663440" cy="5715000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09182B">
              <a:alpha val="84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EB648AB2-C91B-4D77-9981-5FCD3FD5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86384"/>
            <a:ext cx="1920240" cy="292608"/>
          </a:xfrm>
          <a:prstGeom xmlns:a="http://schemas.openxmlformats.org/drawingml/2006/main" prst="roundRect">
            <a:avLst>
              <a:gd name="adj" fmla="val 31250"/>
            </a:avLst>
          </a:prstGeom>
          <a:solidFill xmlns:a="http://schemas.openxmlformats.org/drawingml/2006/main">
            <a:srgbClr val="9F2038">
              <a:alpha val="95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5C72402F-3C90-4ED1-9758-3F3B65DD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813816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FORMATO 04</a:t>
            </a:r>
            <a:endParaRPr sz="9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275F5D8-3AB5-4CB8-B2AB-EF76131FA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1234440"/>
            <a:ext cx="38862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ARTISTA SECRETO</a:t>
            </a:r>
            <a:endParaRPr sz="28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1BC5803C-0E24-4AFA-8F41-1733632B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304288"/>
            <a:ext cx="749808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DB68B6BF-D63C-4351-843B-49134AAF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587752"/>
            <a:ext cx="397764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50">
                <a:solidFill>
                  <a:srgbClr val="ECF0F4"/>
                </a:solidFill>
                <a:latin typeface="Aptos"/>
                <a:ea typeface="Aptos"/>
                <a:cs typeface="Aptos"/>
              </a:rPr>
              <a:t>La canción comienza con músicos anónimos… hasta que aparece, por sorpresa, el artista invitado o protagonista del tema.</a:t>
            </a:r>
            <a:endParaRPr sz="175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2231D722-24F3-4DE3-881F-7D2504C8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800600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0F1B3411-FB2E-4FE1-834D-D49FDD15E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4855464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Revelación sorpresa</a:t>
            </a:r>
            <a:endParaRPr sz="95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A16BB9FE-9942-4D9D-92EF-44ACC700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202936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304A">
              <a:alpha val="92000"/>
            </a:srgbClr>
          </a:solidFill>
          <a:ln xmlns:a="http://schemas.openxmlformats.org/drawingml/2006/main" w="6350">
            <a:solidFill>
              <a:srgbClr val="15304A">
                <a:alpha val="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4F74568B-8D71-470C-80E0-3B1A2B21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257800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Escena memorable</a:t>
            </a:r>
            <a:endParaRPr sz="95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24BC86A5-F489-4306-865D-E87AFD10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605272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2EAAF138-7643-4435-822D-BDE06363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660136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Ideal para momentos especiales</a:t>
            </a:r>
            <a:endParaRPr sz="95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9E486FD1-4BFF-441C-B887-B5E5EE4B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6547104"/>
            <a:ext cx="484632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E8EAEF"/>
                </a:solidFill>
                <a:latin typeface="Aptos"/>
                <a:ea typeface="Aptos"/>
                <a:cs typeface="Aptos"/>
              </a:rPr>
              <a:t>Recreación visual conceptual · imagen ilustrativa</a:t>
            </a:r>
            <a:endParaRPr sz="7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28B4D4F0-14DC-4162-B6EC-9D3ADE00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57833362-567B-4A50-A3AE-72E3ECA6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09</a:t>
            </a:r>
            <a:endParaRPr sz="1020"/>
          </a:p>
        </p:txBody>
      </p:sp>
    </p:spTree>
    <p:extLst>
      <p:ext uri="{BB962C8B-B14F-4D97-AF65-F5344CB8AC3E}">
        <p14:creationId xmlns:p14="http://schemas.microsoft.com/office/powerpoint/2010/main" val="1625050369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6BB7F183-E4B4-420F-96C4-75257C9BF8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95de7721d479f"/>
          <a:srcRect xmlns:a="http://schemas.openxmlformats.org/drawingml/2006/main" l="1" t="0" r="1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5351EE94-9A5E-47FA-BBB1-4876F04B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5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BB78F361-3A2B-403A-84C4-C8FFB098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502920"/>
            <a:ext cx="4663440" cy="5715000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09182B">
              <a:alpha val="84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FD1D78FA-46BD-477D-BF0B-C2508D4BF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86384"/>
            <a:ext cx="1920240" cy="292608"/>
          </a:xfrm>
          <a:prstGeom xmlns:a="http://schemas.openxmlformats.org/drawingml/2006/main" prst="roundRect">
            <a:avLst>
              <a:gd name="adj" fmla="val 31250"/>
            </a:avLst>
          </a:prstGeom>
          <a:solidFill xmlns:a="http://schemas.openxmlformats.org/drawingml/2006/main">
            <a:srgbClr val="9F2038">
              <a:alpha val="95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162E1DFE-DFFD-46DA-8AEE-A21F5D02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813816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FORMATO 05</a:t>
            </a:r>
            <a:endParaRPr sz="9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4035488C-783D-46DE-8C22-49FFAC8DF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1234440"/>
            <a:ext cx="38862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ALUMBRADO ESTELAR</a:t>
            </a:r>
            <a:endParaRPr sz="28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8A6C57BC-E63C-4FA2-B0DE-2FBB526B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304288"/>
            <a:ext cx="749808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48807E49-E9D9-4BD3-938E-DE2174630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587752"/>
            <a:ext cx="397764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50">
                <a:solidFill>
                  <a:srgbClr val="ECF0F4"/>
                </a:solidFill>
                <a:latin typeface="Aptos"/>
                <a:ea typeface="Aptos"/>
                <a:cs typeface="Aptos"/>
              </a:rPr>
              <a:t>Músicos en balcones y a pie de calle convierten el encendido navideño en una secuencia musical espectacular.</a:t>
            </a:r>
            <a:endParaRPr sz="175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23553134-FDD7-468F-BFD5-EC17B36DE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4800600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4206656-A463-45DA-9A2D-5BF2E00D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4855464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Acto institucional</a:t>
            </a:r>
            <a:endParaRPr sz="95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0D542E81-F238-4C84-9878-EF2BB8BF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202936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304A">
              <a:alpha val="92000"/>
            </a:srgbClr>
          </a:solidFill>
          <a:ln xmlns:a="http://schemas.openxmlformats.org/drawingml/2006/main" w="6350">
            <a:solidFill>
              <a:srgbClr val="15304A">
                <a:alpha val="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F1746B24-C0F3-4293-82E0-C03F633C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257800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Balcones · plaza · calle</a:t>
            </a:r>
            <a:endParaRPr sz="95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3B93BC7D-622B-4CA6-9363-5694FC8A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5605272"/>
            <a:ext cx="196596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63F0F7C0-80CD-4C93-9A8E-30A2EB8A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5660136"/>
            <a:ext cx="17465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Encendido navideño</a:t>
            </a:r>
            <a:endParaRPr sz="950"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7DFC5795-4DE5-4D1F-9C8C-7D9ED9F0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6547104"/>
            <a:ext cx="484632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E8EAEF"/>
                </a:solidFill>
                <a:latin typeface="Aptos"/>
                <a:ea typeface="Aptos"/>
                <a:cs typeface="Aptos"/>
              </a:rPr>
              <a:t>Recreación visual conceptual · imagen ilustrativa</a:t>
            </a:r>
            <a:endParaRPr sz="7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790FDCA3-E322-4CAF-9383-596B13063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2F3C3165-283A-41DF-A136-50208328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10</a:t>
            </a:r>
            <a:endParaRPr sz="1020"/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68BA9B-E0BA-4A79-A768-6CCFC9DEC2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2df727c0624275"/>
          <a:stretch xmlns:a="http://schemas.openxmlformats.org/drawingml/2006/main"/>
        </p:blipFill>
        <p:spPr>
          <a:xfrm xmlns:a="http://schemas.openxmlformats.org/drawingml/2006/main">
            <a:off x="9667875" y="5162550"/>
            <a:ext cx="1857375" cy="1238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915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5198844-35BB-4FB3-A9B5-4E040BCC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676656"/>
            <a:ext cx="411480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F4B8101C-A6DF-4805-9586-EBF2B693A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512064"/>
            <a:ext cx="42062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 b="1" spc="200">
                <a:solidFill>
                  <a:srgbClr val="9F2038"/>
                </a:solidFill>
                <a:latin typeface="Aptos"/>
                <a:ea typeface="Aptos"/>
                <a:cs typeface="Aptos"/>
              </a:rPr>
              <a:t>TERRITORIO</a:t>
            </a:r>
            <a:endParaRPr sz="10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ED54D24-A788-48CF-B7BF-E73732B38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87552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3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Castilla y León, escenario de la Navidad</a:t>
            </a:r>
            <a:endParaRPr sz="33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0B6BB9F-397A-4452-B03C-ADCB373A0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783080"/>
            <a:ext cx="99669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>
                <a:solidFill>
                  <a:srgbClr val="677487"/>
                </a:solidFill>
                <a:latin typeface="Aptos"/>
                <a:ea typeface="Aptos"/>
                <a:cs typeface="Aptos"/>
              </a:rPr>
              <a:t>Un proyecto para sus ciudades y pueblos, con el patrimonio y el talento de cada municipio.</a:t>
            </a:r>
            <a:endParaRPr sz="16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F9ED399-881A-49C4-8345-CE816609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677487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6977704-18C8-4BE4-AD7C-C51672E72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677487"/>
                </a:solidFill>
                <a:latin typeface="Aptos"/>
                <a:ea typeface="Aptos"/>
                <a:cs typeface="Aptos"/>
              </a:rPr>
              <a:t>11</a:t>
            </a:r>
            <a:endParaRPr sz="1020"/>
          </a:p>
        </p:txBody>
      </p:sp>
      <p:pic>
        <p:nvPicPr>
          <p:cNvPr id="8" name="Image 0">
            <a:extLst xmlns:a="http://schemas.openxmlformats.org/drawingml/2006/main">
              <a:ext uri="{FF2B5EF4-FFF2-40B4-BE49-F238E27FC236}">
                <a16:creationId xmlns:a16="http://schemas.microsoft.com/office/drawing/2014/main" id="{5DB3AF51-D591-4EFE-8676-4109E7D66E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1088deb953432f"/>
          <a:srcRect xmlns:a="http://schemas.openxmlformats.org/drawingml/2006/main" l="0" t="41259" r="0" b="41259"/>
          <a:stretch xmlns:a="http://schemas.openxmlformats.org/drawingml/2006/main"/>
        </p:blipFill>
        <p:spPr>
          <a:xfrm xmlns:a="http://schemas.openxmlformats.org/drawingml/2006/main">
            <a:off x="658368" y="2697480"/>
            <a:ext cx="10972800" cy="1078992"/>
          </a:xfrm>
          <a:prstGeom xmlns:a="http://schemas.openxmlformats.org/drawingml/2006/main" prst="rect">
            <a:avLst/>
          </a:prstGeom>
        </p:spPr>
      </p:pic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49C8BC6C-36EB-432A-923C-39AB6F52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697480"/>
            <a:ext cx="10972800" cy="10789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6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47DB6556-6F02-4015-BE67-FD6D4BF5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862072"/>
            <a:ext cx="1993392" cy="310896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9F2038">
              <a:alpha val="96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7C8BA21D-FE50-4642-AE29-320621BA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916936"/>
            <a:ext cx="17373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PLAZAS</a:t>
            </a:r>
            <a:endParaRPr sz="108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6AA767F6-0FB0-48CD-A2B6-9CAACE2B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2907792"/>
            <a:ext cx="6903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8824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Las plazas se convierten en lugares de encuentro y música.</a:t>
            </a:r>
            <a:endParaRPr sz="1700"/>
          </a:p>
        </p:txBody>
      </p:sp>
      <p:pic>
        <p:nvPicPr>
          <p:cNvPr id="13" name="Image 1">
            <a:extLst xmlns:a="http://schemas.openxmlformats.org/drawingml/2006/main">
              <a:ext uri="{FF2B5EF4-FFF2-40B4-BE49-F238E27FC236}">
                <a16:creationId xmlns:a16="http://schemas.microsoft.com/office/drawing/2014/main" id="{BD7C2C3D-658E-4D83-8BB7-BA8547C466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b7c81fa984fb1"/>
          <a:srcRect xmlns:a="http://schemas.openxmlformats.org/drawingml/2006/main" l="0" t="41259" r="0" b="41259"/>
          <a:stretch xmlns:a="http://schemas.openxmlformats.org/drawingml/2006/main"/>
        </p:blipFill>
        <p:spPr>
          <a:xfrm xmlns:a="http://schemas.openxmlformats.org/drawingml/2006/main">
            <a:off x="658368" y="4005072"/>
            <a:ext cx="10972800" cy="1078992"/>
          </a:xfrm>
          <a:prstGeom xmlns:a="http://schemas.openxmlformats.org/drawingml/2006/main" prst="rect">
            <a:avLst/>
          </a:prstGeom>
        </p:spPr>
      </p:pic>
      <p:sp>
        <p:nvSpPr>
          <p:cNvPr id="14" name="Shape 10">
            <a:extLst xmlns:a="http://schemas.openxmlformats.org/drawingml/2006/main">
              <a:ext uri="{FF2B5EF4-FFF2-40B4-BE49-F238E27FC236}">
                <a16:creationId xmlns:a16="http://schemas.microsoft.com/office/drawing/2014/main" id="{7B28D301-4A1A-4B6C-AD58-52CD48EF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005072"/>
            <a:ext cx="10972800" cy="10789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6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15" name="Shape 11">
            <a:extLst xmlns:a="http://schemas.openxmlformats.org/drawingml/2006/main">
              <a:ext uri="{FF2B5EF4-FFF2-40B4-BE49-F238E27FC236}">
                <a16:creationId xmlns:a16="http://schemas.microsoft.com/office/drawing/2014/main" id="{8B285E2B-A0CD-4F31-9AB0-0E661651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169664"/>
            <a:ext cx="1993392" cy="310896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9F2038">
              <a:alpha val="96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6" name="Text 12">
            <a:extLst xmlns:a="http://schemas.openxmlformats.org/drawingml/2006/main">
              <a:ext uri="{FF2B5EF4-FFF2-40B4-BE49-F238E27FC236}">
                <a16:creationId xmlns:a16="http://schemas.microsoft.com/office/drawing/2014/main" id="{E9826403-5993-4D1C-94B8-811AA298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224528"/>
            <a:ext cx="17373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CALLES</a:t>
            </a:r>
            <a:endParaRPr sz="1080"/>
          </a:p>
        </p:txBody>
      </p:sp>
      <p:sp>
        <p:nvSpPr>
          <p:cNvPr id="17" name="Text 13">
            <a:extLst xmlns:a="http://schemas.openxmlformats.org/drawingml/2006/main">
              <a:ext uri="{FF2B5EF4-FFF2-40B4-BE49-F238E27FC236}">
                <a16:creationId xmlns:a16="http://schemas.microsoft.com/office/drawing/2014/main" id="{C801C715-A6DF-4830-A2ED-98B191E0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4215384"/>
            <a:ext cx="6903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 sorpresa se despliega en plazas y recorridos urbanos.</a:t>
            </a:r>
            <a:endParaRPr sz="1700"/>
          </a:p>
        </p:txBody>
      </p:sp>
      <p:pic>
        <p:nvPicPr>
          <p:cNvPr id="18" name="Image 2">
            <a:extLst xmlns:a="http://schemas.openxmlformats.org/drawingml/2006/main">
              <a:ext uri="{FF2B5EF4-FFF2-40B4-BE49-F238E27FC236}">
                <a16:creationId xmlns:a16="http://schemas.microsoft.com/office/drawing/2014/main" id="{70E2D7A9-7878-475E-9F85-85E5FE49C3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5e25dde59f42b1"/>
          <a:srcRect xmlns:a="http://schemas.openxmlformats.org/drawingml/2006/main" l="0" t="41259" r="0" b="41259"/>
          <a:stretch xmlns:a="http://schemas.openxmlformats.org/drawingml/2006/main"/>
        </p:blipFill>
        <p:spPr>
          <a:xfrm xmlns:a="http://schemas.openxmlformats.org/drawingml/2006/main">
            <a:off x="658368" y="5312664"/>
            <a:ext cx="10972800" cy="1078992"/>
          </a:xfrm>
          <a:prstGeom xmlns:a="http://schemas.openxmlformats.org/drawingml/2006/main" prst="rect">
            <a:avLst/>
          </a:prstGeom>
        </p:spPr>
      </p:pic>
      <p:sp>
        <p:nvSpPr>
          <p:cNvPr id="19" name="Shape 14">
            <a:extLst xmlns:a="http://schemas.openxmlformats.org/drawingml/2006/main">
              <a:ext uri="{FF2B5EF4-FFF2-40B4-BE49-F238E27FC236}">
                <a16:creationId xmlns:a16="http://schemas.microsoft.com/office/drawing/2014/main" id="{C883A990-28AE-4DBD-9BED-E585CE51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5312664"/>
            <a:ext cx="10972800" cy="10789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62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20" name="Shape 15">
            <a:extLst xmlns:a="http://schemas.openxmlformats.org/drawingml/2006/main">
              <a:ext uri="{FF2B5EF4-FFF2-40B4-BE49-F238E27FC236}">
                <a16:creationId xmlns:a16="http://schemas.microsoft.com/office/drawing/2014/main" id="{92F7A969-A4A9-4205-9FCF-66316840B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5477256"/>
            <a:ext cx="1993392" cy="310896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9F2038">
              <a:alpha val="96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21" name="Text 16">
            <a:extLst xmlns:a="http://schemas.openxmlformats.org/drawingml/2006/main">
              <a:ext uri="{FF2B5EF4-FFF2-40B4-BE49-F238E27FC236}">
                <a16:creationId xmlns:a16="http://schemas.microsoft.com/office/drawing/2014/main" id="{EACFAD45-4F77-4E2D-8737-EE3D30E9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5532120"/>
            <a:ext cx="17373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8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PATRIMONIO</a:t>
            </a:r>
            <a:endParaRPr sz="1080"/>
          </a:p>
        </p:txBody>
      </p:sp>
      <p:sp>
        <p:nvSpPr>
          <p:cNvPr id="22" name="Text 17">
            <a:extLst xmlns:a="http://schemas.openxmlformats.org/drawingml/2006/main">
              <a:ext uri="{FF2B5EF4-FFF2-40B4-BE49-F238E27FC236}">
                <a16:creationId xmlns:a16="http://schemas.microsoft.com/office/drawing/2014/main" id="{F9172EC1-C402-4B1E-B840-D5A38DC7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5522976"/>
            <a:ext cx="69037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Patrimonio, música y participación en una misma escena.</a:t>
            </a:r>
            <a:endParaRPr sz="1700"/>
          </a:p>
        </p:txBody>
      </p:sp>
      <p:sp>
        <p:nvSpPr>
          <p:cNvPr id="23" name="Text 18">
            <a:extLst xmlns:a="http://schemas.openxmlformats.org/drawingml/2006/main">
              <a:ext uri="{FF2B5EF4-FFF2-40B4-BE49-F238E27FC236}">
                <a16:creationId xmlns:a16="http://schemas.microsoft.com/office/drawing/2014/main" id="{C73B8AA9-FF2C-4900-B168-132C1C43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6327648"/>
            <a:ext cx="7772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20" i="1">
                <a:solidFill>
                  <a:srgbClr val="677487"/>
                </a:solidFill>
                <a:latin typeface="Aptos"/>
                <a:ea typeface="Aptos"/>
                <a:cs typeface="Aptos"/>
              </a:rPr>
              <a:t>Visualizaciones conceptuales de posibles actuaciones, no fotografías de eventos realizados.</a:t>
            </a:r>
            <a:endParaRPr sz="920"/>
          </a:p>
        </p:txBody>
      </p:sp>
    </p:spTree>
    <p:extLst>
      <p:ext uri="{BB962C8B-B14F-4D97-AF65-F5344CB8AC3E}">
        <p14:creationId xmlns:p14="http://schemas.microsoft.com/office/powerpoint/2010/main" val="11095909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E2B56A19-4587-4628-9A0F-9079886B4C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a8cad872d24a77"/>
          <a:srcRect xmlns:a="http://schemas.openxmlformats.org/drawingml/2006/main" l="26064" t="0" r="26064" b="0"/>
          <a:stretch xmlns:a="http://schemas.openxmlformats.org/drawingml/2006/main"/>
        </p:blipFill>
        <p:spPr>
          <a:xfrm xmlns:a="http://schemas.openxmlformats.org/drawingml/2006/main">
            <a:off x="6355080" y="0"/>
            <a:ext cx="583661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A946643-C993-4D72-8CAD-BB9567FA1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0"/>
            <a:ext cx="583661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68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530CB59-9C13-44E6-A6DF-346A57AD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557784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9F2038"/>
                </a:solidFill>
                <a:latin typeface="Aptos"/>
                <a:ea typeface="Aptos"/>
                <a:cs typeface="Aptos"/>
              </a:rPr>
              <a:t>PERSONAS Y TALENTO</a:t>
            </a:r>
            <a:endParaRPr sz="9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6016F8D7-A326-4C86-B7C1-164D4621E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914400"/>
            <a:ext cx="5303520" cy="1280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1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La ciudad es artista.</a:t>
            </a:r>
            <a:endParaRPr sz="3100"/>
          </a:p>
          <a:p xmlns:a="http://schemas.openxmlformats.org/drawingml/2006/main">
            <a:pPr marL="0" indent="0" algn="l">
              <a:buNone/>
            </a:pPr>
            <a:r>
              <a:rPr sz="31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La ciudad es público.</a:t>
            </a:r>
            <a:endParaRPr sz="3100"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A7624581-FA82-4C90-8195-C45A15EE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035808"/>
            <a:ext cx="507492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34D45ED5-6539-42E1-8692-A53D65D9E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172968"/>
            <a:ext cx="109728" cy="274320"/>
          </a:xfrm>
          <a:prstGeom xmlns:a="http://schemas.openxmlformats.org/drawingml/2006/main" prst="roundRect">
            <a:avLst>
              <a:gd name="adj" fmla="val 41667"/>
            </a:avLst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DD4D866E-7FF0-4F66-86FD-B08B846E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3118104"/>
            <a:ext cx="2331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6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PARA TODAS LAS EDADES</a:t>
            </a:r>
            <a:endParaRPr sz="116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9E4A388D-21D9-4FEC-9A60-9663180A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108960"/>
            <a:ext cx="23317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>
                <a:solidFill>
                  <a:srgbClr val="677487"/>
                </a:solidFill>
                <a:latin typeface="Aptos"/>
                <a:ea typeface="Aptos"/>
                <a:cs typeface="Aptos"/>
              </a:rPr>
              <a:t>Niños, jóvenes, familias y mayores.</a:t>
            </a:r>
            <a:endParaRPr sz="10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82187071-7DB0-4ED1-8A06-0662C4A1C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749040"/>
            <a:ext cx="507492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BDC7CBB3-CD27-4D63-BA74-72CE96EC6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886200"/>
            <a:ext cx="109728" cy="274320"/>
          </a:xfrm>
          <a:prstGeom xmlns:a="http://schemas.openxmlformats.org/drawingml/2006/main" prst="roundRect">
            <a:avLst>
              <a:gd name="adj" fmla="val 41667"/>
            </a:avLst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18DD2C26-0E9B-41B8-B5EE-6ED6DC67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3831336"/>
            <a:ext cx="2331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6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PARA QUIENES VIVEN Y VISITAN</a:t>
            </a:r>
            <a:endParaRPr sz="116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7199F232-40BE-49EA-B529-773267F4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822192"/>
            <a:ext cx="23317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>
                <a:solidFill>
                  <a:srgbClr val="677487"/>
                </a:solidFill>
                <a:latin typeface="Aptos"/>
                <a:ea typeface="Aptos"/>
                <a:cs typeface="Aptos"/>
              </a:rPr>
              <a:t>Sin barreras de sala, sin invitación y sin distancia.</a:t>
            </a:r>
            <a:endParaRPr sz="1080"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4DE53A46-4AD2-44B1-B9CF-81D251DA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4462272"/>
            <a:ext cx="507492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976718B1-3FAD-4D6A-BDDD-432836C3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599432"/>
            <a:ext cx="109728" cy="274320"/>
          </a:xfrm>
          <a:prstGeom xmlns:a="http://schemas.openxmlformats.org/drawingml/2006/main" prst="roundRect">
            <a:avLst>
              <a:gd name="adj" fmla="val 41667"/>
            </a:avLst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5622FE91-2C3F-4D72-9C5D-CA299593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4544568"/>
            <a:ext cx="2331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6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CON TALENTO LOCAL</a:t>
            </a:r>
            <a:endParaRPr sz="116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1B9C5675-7DEF-448E-9BE4-1FB69D7C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4535424"/>
            <a:ext cx="23317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>
                <a:solidFill>
                  <a:srgbClr val="677487"/>
                </a:solidFill>
                <a:latin typeface="Aptos"/>
                <a:ea typeface="Aptos"/>
                <a:cs typeface="Aptos"/>
              </a:rPr>
              <a:t>Artistas emergentes y consolidados junto a invitados.</a:t>
            </a:r>
            <a:endParaRPr sz="108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03CFBB2E-5F7F-475C-957D-56C02E69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175504"/>
            <a:ext cx="507492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 16">
            <a:extLst xmlns:a="http://schemas.openxmlformats.org/drawingml/2006/main">
              <a:ext uri="{FF2B5EF4-FFF2-40B4-BE49-F238E27FC236}">
                <a16:creationId xmlns:a16="http://schemas.microsoft.com/office/drawing/2014/main" id="{53BBC5C5-39A5-404E-8318-98A82418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5312664"/>
            <a:ext cx="109728" cy="274320"/>
          </a:xfrm>
          <a:prstGeom xmlns:a="http://schemas.openxmlformats.org/drawingml/2006/main" prst="roundRect">
            <a:avLst>
              <a:gd name="adj" fmla="val 41667"/>
            </a:avLst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EE77C27D-9ACF-464E-A23A-B238AF54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5257800"/>
            <a:ext cx="2331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6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CON PERSONAJES COTIDIANOS</a:t>
            </a:r>
            <a:endParaRPr sz="1160"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4AA7B645-BFE4-4EB1-9C2E-3852F5FB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5248656"/>
            <a:ext cx="23317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>
                <a:solidFill>
                  <a:srgbClr val="677487"/>
                </a:solidFill>
                <a:latin typeface="Aptos"/>
                <a:ea typeface="Aptos"/>
                <a:cs typeface="Aptos"/>
              </a:rPr>
              <a:t>Intérpretes caracterizados como vecinos o profesionales del municipio.</a:t>
            </a:r>
            <a:endParaRPr sz="1080"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C2AD9F1A-A5D5-4B93-AE48-707BB64E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2592" y="5340096"/>
            <a:ext cx="4498848" cy="786384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FFFFFF">
              <a:alpha val="91000"/>
            </a:srgbClr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>
            <a:extLst xmlns:a="http://schemas.openxmlformats.org/drawingml/2006/main">
              <a:ext uri="{FF2B5EF4-FFF2-40B4-BE49-F238E27FC236}">
                <a16:creationId xmlns:a16="http://schemas.microsoft.com/office/drawing/2014/main" id="{17D57783-52A4-4639-870E-CB4BF20E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5550408"/>
            <a:ext cx="4005072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Una propuesta participativa, amable y muy compartible en redes.</a:t>
            </a:r>
            <a:endParaRPr sz="1600"/>
          </a:p>
        </p:txBody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AA4744EE-0E62-4D80-A867-2AB5A599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677487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25" name="Text 22">
            <a:extLst xmlns:a="http://schemas.openxmlformats.org/drawingml/2006/main">
              <a:ext uri="{FF2B5EF4-FFF2-40B4-BE49-F238E27FC236}">
                <a16:creationId xmlns:a16="http://schemas.microsoft.com/office/drawing/2014/main" id="{FB6DF0A5-4D33-4496-8771-10614051E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677487"/>
                </a:solidFill>
                <a:latin typeface="Aptos"/>
                <a:ea typeface="Aptos"/>
                <a:cs typeface="Aptos"/>
              </a:rPr>
              <a:t>12</a:t>
            </a:r>
            <a:endParaRPr sz="1020"/>
          </a:p>
        </p:txBody>
      </p:sp>
    </p:spTree>
    <p:extLst>
      <p:ext uri="{BB962C8B-B14F-4D97-AF65-F5344CB8AC3E}">
        <p14:creationId xmlns:p14="http://schemas.microsoft.com/office/powerpoint/2010/main" val="101440557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212338D-B95C-4870-A1B8-7A41C574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676656"/>
            <a:ext cx="411480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A3EA07D1-F0EA-4459-80F0-1F45EBC2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512064"/>
            <a:ext cx="42062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 b="1" spc="200">
                <a:solidFill>
                  <a:srgbClr val="9F2038"/>
                </a:solidFill>
                <a:latin typeface="Aptos"/>
                <a:ea typeface="Aptos"/>
                <a:cs typeface="Aptos"/>
              </a:rPr>
              <a:t>REPERTORIO</a:t>
            </a:r>
            <a:endParaRPr sz="10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4450132-3499-4014-B354-52F5541C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87552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3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La Navidad inspira. La música conecta.</a:t>
            </a:r>
            <a:endParaRPr sz="33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441A14F-987E-427F-BEBE-BDFB6C11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504" y="1783080"/>
            <a:ext cx="99669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>
                <a:solidFill>
                  <a:srgbClr val="677487"/>
                </a:solidFill>
                <a:latin typeface="Aptos"/>
                <a:ea typeface="Aptos"/>
                <a:cs typeface="Aptos"/>
              </a:rPr>
              <a:t>Un repertorio pensado para reconocimiento, alegría y emoción.</a:t>
            </a:r>
            <a:endParaRPr sz="16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38CEA1F-CD19-415E-8470-7AE2A96A9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677487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A76EC7F-1789-4DDB-85AF-68CDFB93A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677487"/>
                </a:solidFill>
                <a:latin typeface="Aptos"/>
                <a:ea typeface="Aptos"/>
                <a:cs typeface="Aptos"/>
              </a:rPr>
              <a:t>13</a:t>
            </a:r>
            <a:endParaRPr sz="1020"/>
          </a:p>
        </p:txBody>
      </p:sp>
      <p:pic>
        <p:nvPicPr>
          <p:cNvPr id="8" name="Image 0">
            <a:extLst xmlns:a="http://schemas.openxmlformats.org/drawingml/2006/main">
              <a:ext uri="{FF2B5EF4-FFF2-40B4-BE49-F238E27FC236}">
                <a16:creationId xmlns:a16="http://schemas.microsoft.com/office/drawing/2014/main" id="{21CE6A2C-66C2-4DC4-8246-51D60BDFD0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2cb21881114314"/>
          <a:srcRect xmlns:a="http://schemas.openxmlformats.org/drawingml/2006/main" l="6762" t="0" r="6762" b="0"/>
          <a:stretch xmlns:a="http://schemas.openxmlformats.org/drawingml/2006/main"/>
        </p:blipFill>
        <p:spPr>
          <a:xfrm xmlns:a="http://schemas.openxmlformats.org/drawingml/2006/main">
            <a:off x="658368" y="2743200"/>
            <a:ext cx="4892040" cy="3182112"/>
          </a:xfrm>
          <a:prstGeom xmlns:a="http://schemas.openxmlformats.org/drawingml/2006/main" prst="rect">
            <a:avLst/>
          </a:prstGeom>
        </p:spPr>
      </p:pic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C659049D-EAA4-4F8E-8259-18A2C856C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0448" y="2743200"/>
            <a:ext cx="5669280" cy="3182112"/>
          </a:xfrm>
          <a:prstGeom xmlns:a="http://schemas.openxmlformats.org/drawingml/2006/main" prst="roundRect">
            <a:avLst>
              <a:gd name="adj" fmla="val 37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02E5067A-2D0D-4E5A-A3FA-79A793D0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3063240"/>
            <a:ext cx="3840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 spc="120">
                <a:solidFill>
                  <a:srgbClr val="9F2038"/>
                </a:solidFill>
                <a:latin typeface="Aptos"/>
                <a:ea typeface="Aptos"/>
                <a:cs typeface="Aptos"/>
              </a:rPr>
              <a:t>LA BANDA SONORA DEL PROYECTO</a:t>
            </a:r>
            <a:endParaRPr sz="120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1A6BECF2-6CC5-4D59-ACEC-E4E7B07F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3474720"/>
            <a:ext cx="4681728" cy="8046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Navidad contemporánea, canciones populares y grandes clásicos.</a:t>
            </a:r>
            <a:endParaRPr sz="2400"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DC7719E0-04C2-4700-BBF4-4855090B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4443984"/>
            <a:ext cx="4526280" cy="5760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60">
                <a:solidFill>
                  <a:srgbClr val="677487"/>
                </a:solidFill>
                <a:latin typeface="Aptos"/>
                <a:ea typeface="Aptos"/>
                <a:cs typeface="Aptos"/>
              </a:rPr>
              <a:t>De la lírica al pop y al rock. El repertorio se adapta al municipio, la escena, el perfil del público y los artistas seleccionados.</a:t>
            </a:r>
            <a:endParaRPr sz="136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BFF6229B-1751-4940-9F41-8CCF576D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5230368"/>
            <a:ext cx="187452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354E">
              <a:alpha val="92000"/>
            </a:srgbClr>
          </a:solidFill>
          <a:ln xmlns:a="http://schemas.openxmlformats.org/drawingml/2006/main" w="6350">
            <a:solidFill>
              <a:srgbClr val="20354E">
                <a:alpha val="0"/>
              </a:srgbClr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E82219CA-DCCA-4E4C-9C03-8B9C2221F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5285232"/>
            <a:ext cx="16550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Villancicos contemporáneos</a:t>
            </a:r>
            <a:endParaRPr sz="95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E738CFC4-0AF4-473E-864F-11947080F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5230368"/>
            <a:ext cx="187452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38C0B996-3F3C-4E0E-866F-D916999C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9056" y="5285232"/>
            <a:ext cx="16550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Pop navideño</a:t>
            </a:r>
            <a:endParaRPr sz="950"/>
          </a:p>
        </p:txBody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5355801-D3CB-4222-BD45-421C2A5F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5559552"/>
            <a:ext cx="187452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354E">
              <a:alpha val="92000"/>
            </a:srgbClr>
          </a:solidFill>
          <a:ln xmlns:a="http://schemas.openxmlformats.org/drawingml/2006/main" w="6350">
            <a:solidFill>
              <a:srgbClr val="20354E">
                <a:alpha val="0"/>
              </a:srgbClr>
            </a:solidFill>
            <a:prstDash val="solid"/>
          </a:ln>
        </p:spPr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F6413308-7549-4065-95FF-7A1C020E8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5614416"/>
            <a:ext cx="16550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Clásicos populares</a:t>
            </a:r>
            <a:endParaRPr sz="950"/>
          </a:p>
        </p:txBody>
      </p:sp>
      <p:sp>
        <p:nvSpPr>
          <p:cNvPr id="19" name="Shape 16">
            <a:extLst xmlns:a="http://schemas.openxmlformats.org/drawingml/2006/main">
              <a:ext uri="{FF2B5EF4-FFF2-40B4-BE49-F238E27FC236}">
                <a16:creationId xmlns:a16="http://schemas.microsoft.com/office/drawing/2014/main" id="{CA17A441-B3DF-4744-B824-C590AB6F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5559552"/>
            <a:ext cx="187452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D3C4734D-1339-4275-A6D1-076F1C29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9056" y="5614416"/>
            <a:ext cx="16550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Versiones reconocibles</a:t>
            </a:r>
            <a:endParaRPr sz="95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CEAF418C-0051-4A56-9E98-A1C2C16F4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6208" y="5888736"/>
            <a:ext cx="187452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354E">
              <a:alpha val="92000"/>
            </a:srgbClr>
          </a:solidFill>
          <a:ln xmlns:a="http://schemas.openxmlformats.org/drawingml/2006/main" w="6350">
            <a:solidFill>
              <a:srgbClr val="20354E">
                <a:alpha val="0"/>
              </a:srgbClr>
            </a:solidFill>
            <a:prstDash val="solid"/>
          </a:ln>
        </p:spPr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5427FD5C-D196-4B5A-BE6C-017DD037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5943600"/>
            <a:ext cx="16550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Música coral</a:t>
            </a:r>
            <a:endParaRPr sz="950"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CF23F776-4B7C-4DB1-A6A1-6B9F667A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5888736"/>
            <a:ext cx="1874520" cy="329184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>
              <a:alpha val="92000"/>
            </a:srgbClr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24" name="Text 21">
            <a:extLst xmlns:a="http://schemas.openxmlformats.org/drawingml/2006/main">
              <a:ext uri="{FF2B5EF4-FFF2-40B4-BE49-F238E27FC236}">
                <a16:creationId xmlns:a16="http://schemas.microsoft.com/office/drawing/2014/main" id="{992C0B91-132A-4E41-90CB-892BA8CC7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9056" y="5943600"/>
            <a:ext cx="16550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Escenas instrumentales</a:t>
            </a:r>
            <a:endParaRPr sz="950"/>
          </a:p>
        </p:txBody>
      </p:sp>
    </p:spTree>
    <p:extLst>
      <p:ext uri="{BB962C8B-B14F-4D97-AF65-F5344CB8AC3E}">
        <p14:creationId xmlns:p14="http://schemas.microsoft.com/office/powerpoint/2010/main" val="180844650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9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F75A7E6F-9FF1-41FA-9773-F614B0F0D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57784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PLANIFICACIÓN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E4B08CF-F2CB-43D9-AFDD-7B16C8A2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14400"/>
            <a:ext cx="777240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Flexible para cada municipio</a:t>
            </a:r>
            <a:endParaRPr sz="3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8539F82-1050-436E-A24D-45D417212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1627632"/>
            <a:ext cx="99669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40">
                <a:solidFill>
                  <a:srgbClr val="D8E0E9"/>
                </a:solidFill>
                <a:latin typeface="Aptos"/>
                <a:ea typeface="Aptos"/>
                <a:cs typeface="Aptos"/>
              </a:rPr>
              <a:t>La propuesta puede concentrarse en unos días de alto impacto o desplegarse durante todo el periodo navideño.</a:t>
            </a:r>
            <a:endParaRPr sz="164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26881C3-C75D-49C4-B614-D951FD17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2743200"/>
            <a:ext cx="5212080" cy="2697480"/>
          </a:xfrm>
          <a:prstGeom xmlns:a="http://schemas.openxmlformats.org/drawingml/2006/main" prst="roundRect">
            <a:avLst>
              <a:gd name="adj" fmla="val 5424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5133942-457E-4638-B902-2BBC1D44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044952"/>
            <a:ext cx="44805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PROGRAMA INTENSIVO</a:t>
            </a:r>
            <a:endParaRPr sz="175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9273573-B653-4B95-99F7-C8DAE6F0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511296"/>
            <a:ext cx="768096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F00CB68-1F01-424C-A311-FB752033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749040"/>
            <a:ext cx="4526280" cy="8046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20">
                <a:solidFill>
                  <a:srgbClr val="F0F3F6"/>
                </a:solidFill>
                <a:latin typeface="Aptos"/>
                <a:ea typeface="Aptos"/>
                <a:cs typeface="Aptos"/>
              </a:rPr>
              <a:t>Uno o varios días consecutivos con actuaciones sucesivas o simultáneas en distintos puntos.</a:t>
            </a:r>
            <a:endParaRPr sz="152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E59DD54-CAA0-4BD3-8558-5DF48E01B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919472"/>
            <a:ext cx="452628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80" i="1">
                <a:solidFill>
                  <a:srgbClr val="F3D6A1"/>
                </a:solidFill>
                <a:latin typeface="Aptos"/>
                <a:ea typeface="Aptos"/>
                <a:cs typeface="Aptos"/>
              </a:rPr>
              <a:t>Ideal para una cita especial, encendido, apertura de campaña o fin de semana clave.</a:t>
            </a:r>
            <a:endParaRPr sz="118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198DC38-D588-4254-9272-9444466CB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2784" y="2743200"/>
            <a:ext cx="5212080" cy="2697480"/>
          </a:xfrm>
          <a:prstGeom xmlns:a="http://schemas.openxmlformats.org/drawingml/2006/main" prst="roundRect">
            <a:avLst>
              <a:gd name="adj" fmla="val 5424"/>
            </a:avLst>
          </a:prstGeom>
          <a:solidFill xmlns:a="http://schemas.openxmlformats.org/drawingml/2006/main">
            <a:srgbClr val="1F344D">
              <a:alpha val="94000"/>
            </a:srgbClr>
          </a:solidFill>
          <a:ln xmlns:a="http://schemas.openxmlformats.org/drawingml/2006/main" w="6350">
            <a:solidFill>
              <a:srgbClr val="1F344D">
                <a:alpha val="0"/>
              </a:srgbClr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549C529-0C28-4186-94FF-B0C44843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3044952"/>
            <a:ext cx="44805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PROGRAMA EXTENSIVO</a:t>
            </a:r>
            <a:endParaRPr sz="175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740D9244-61C7-4076-9D1B-91833BB4C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3511296"/>
            <a:ext cx="768096" cy="320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6E9C4DE-F5BD-48EB-B98A-20580E58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3749040"/>
            <a:ext cx="4526280" cy="8046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20">
                <a:solidFill>
                  <a:srgbClr val="F0F3F6"/>
                </a:solidFill>
                <a:latin typeface="Aptos"/>
                <a:ea typeface="Aptos"/>
                <a:cs typeface="Aptos"/>
              </a:rPr>
              <a:t>Actuaciones distribuidas a lo largo de la Navidad, manteniendo nuevas sorpresas en diferentes enclaves.</a:t>
            </a:r>
            <a:endParaRPr sz="152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19FBB05-88AB-4B67-902F-4D275F80D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4919472"/>
            <a:ext cx="452628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80" i="1">
                <a:solidFill>
                  <a:srgbClr val="F3D6A1"/>
                </a:solidFill>
                <a:latin typeface="Aptos"/>
                <a:ea typeface="Aptos"/>
                <a:cs typeface="Aptos"/>
              </a:rPr>
              <a:t>Ideal para sostener la actividad del centro y generar recurrencia durante semanas.</a:t>
            </a:r>
            <a:endParaRPr sz="118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131F017-BAE5-43D4-8D64-9776C53DD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CACAF3D5-608D-4868-B26E-3350ADD6B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14</a:t>
            </a:r>
            <a:endParaRPr sz="1020"/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0A47B2-FFA0-4274-B06B-90420FC432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b1e7b58e54d9c"/>
          <a:stretch xmlns:a="http://schemas.openxmlformats.org/drawingml/2006/main"/>
        </p:blipFill>
        <p:spPr>
          <a:xfrm xmlns:a="http://schemas.openxmlformats.org/drawingml/2006/main">
            <a:off x="10191750" y="249237"/>
            <a:ext cx="1524000" cy="1016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9914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4C811DCE-ECA0-4FA5-BC6A-A39D75B89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557784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9F2038"/>
                </a:solidFill>
                <a:latin typeface="Aptos"/>
                <a:ea typeface="Aptos"/>
                <a:cs typeface="Aptos"/>
              </a:rPr>
              <a:t>IMPLANTACIÓN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87A9B06-B378-48AE-B561-D16EB3E9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914400"/>
            <a:ext cx="950976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10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Sorprendente para el público. Muy claro por dentro.</a:t>
            </a:r>
            <a:endParaRPr sz="3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464653B-61BA-4DAC-B0DF-261CFB1A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636776"/>
            <a:ext cx="786384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20">
                <a:solidFill>
                  <a:srgbClr val="677487"/>
                </a:solidFill>
                <a:latin typeface="Aptos"/>
                <a:ea typeface="Aptos"/>
                <a:cs typeface="Aptos"/>
              </a:rPr>
              <a:t>Un despliegue sencillo, ordenado y adaptable a la operativa municipal.</a:t>
            </a:r>
            <a:endParaRPr sz="162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70EB8BD3-BE5E-469B-85C0-A8BF2BEB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931920"/>
            <a:ext cx="97840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D9B06B"/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B817461F-FF24-4203-B1CC-5A050DF4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611880"/>
            <a:ext cx="640080" cy="6400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AE4DDCA5-0DB3-45C6-913B-A3F8E936D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" y="3785616"/>
            <a:ext cx="3108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</a:t>
            </a:r>
            <a:endParaRPr sz="15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AEAB60E8-136C-414F-A6E6-C7C93659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4498848"/>
            <a:ext cx="196596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4C7030E-886A-4B9E-9B08-F1C3B99B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4645152"/>
            <a:ext cx="16916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2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SELECCIÓN DE ENCLAVES</a:t>
            </a:r>
            <a:endParaRPr sz="112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D0FC609-892B-48CE-9343-229080D69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5010912"/>
            <a:ext cx="17373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80">
                <a:solidFill>
                  <a:srgbClr val="677487"/>
                </a:solidFill>
                <a:latin typeface="Aptos"/>
                <a:ea typeface="Aptos"/>
                <a:cs typeface="Aptos"/>
              </a:rPr>
              <a:t>Calles, plazas, fachadas, balcones y recorridos.</a:t>
            </a:r>
            <a:endParaRPr sz="98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E6AC25E-CE59-4495-9C2B-8F146F40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3611880"/>
            <a:ext cx="640080" cy="6400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7901D20-DC9F-489F-9B59-61D42B227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040" y="3785616"/>
            <a:ext cx="3108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</a:t>
            </a:r>
            <a:endParaRPr sz="15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29397D3C-1CB6-4484-9789-D1C928BE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016" y="4498848"/>
            <a:ext cx="196596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A6925A8-7D2C-4EDE-923B-45990574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4176" y="4645152"/>
            <a:ext cx="16916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2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DISEÑO DE ACTUACIONES</a:t>
            </a:r>
            <a:endParaRPr sz="112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4FF29F7-AC8A-4250-8428-51EC35662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5888" y="5010912"/>
            <a:ext cx="17373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80">
                <a:solidFill>
                  <a:srgbClr val="677487"/>
                </a:solidFill>
                <a:latin typeface="Aptos"/>
                <a:ea typeface="Aptos"/>
                <a:cs typeface="Aptos"/>
              </a:rPr>
              <a:t>Formatos, artistas, repertorio y número de pases.</a:t>
            </a:r>
            <a:endParaRPr sz="98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67E53044-564D-405A-87B8-03F61727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512" y="3611880"/>
            <a:ext cx="640080" cy="6400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0C9AA61-7DE3-48D1-A2C6-ED86F8C4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7104" y="3785616"/>
            <a:ext cx="3108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03</a:t>
            </a:r>
            <a:endParaRPr sz="15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EB9E6256-78A8-4202-921A-63A6536B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4498848"/>
            <a:ext cx="196596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67F4B9C-3B79-4F99-B068-FF79E827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645152"/>
            <a:ext cx="16916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2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PRODUCCIÓN AJUSTADA</a:t>
            </a:r>
            <a:endParaRPr sz="112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82F08EC-F00D-4E45-9A66-E27DE327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5010912"/>
            <a:ext cx="17373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80">
                <a:solidFill>
                  <a:srgbClr val="677487"/>
                </a:solidFill>
                <a:latin typeface="Aptos"/>
                <a:ea typeface="Aptos"/>
                <a:cs typeface="Aptos"/>
              </a:rPr>
              <a:t>Muchas escenas funcionan a pie de calle, sin escenario físico.</a:t>
            </a:r>
            <a:endParaRPr sz="98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2E385788-2A40-43EE-86D1-8BC9F16B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0576" y="3611880"/>
            <a:ext cx="640080" cy="64008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1770637-86A7-422A-8D8F-F0186E0F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5168" y="3785616"/>
            <a:ext cx="3108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04</a:t>
            </a:r>
            <a:endParaRPr sz="15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1D7B5F25-34C3-46A8-B21D-E27302B2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144" y="4498848"/>
            <a:ext cx="1965960" cy="1051560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63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4C33B767-7EAF-48C9-B700-AA0CB226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304" y="4645152"/>
            <a:ext cx="16916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20" b="1">
                <a:solidFill>
                  <a:srgbClr val="09182B"/>
                </a:solidFill>
                <a:latin typeface="Aptos"/>
                <a:ea typeface="Aptos"/>
                <a:cs typeface="Aptos"/>
              </a:rPr>
              <a:t>COORDINACIÓN MUNICIPAL</a:t>
            </a:r>
            <a:endParaRPr sz="112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AD1FE600-9769-4F42-845E-8EAB6CD7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5010912"/>
            <a:ext cx="17373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80">
                <a:solidFill>
                  <a:srgbClr val="677487"/>
                </a:solidFill>
                <a:latin typeface="Aptos"/>
                <a:ea typeface="Aptos"/>
                <a:cs typeface="Aptos"/>
              </a:rPr>
              <a:t>Permisos, seguridad, iluminación y operativa.</a:t>
            </a:r>
            <a:endParaRPr sz="98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3861CDB7-2297-4B6F-8E99-BE90C33F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281928"/>
            <a:ext cx="101498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10" i="1">
                <a:solidFill>
                  <a:srgbClr val="677487"/>
                </a:solidFill>
                <a:latin typeface="Aptos"/>
                <a:ea typeface="Aptos"/>
                <a:cs typeface="Aptos"/>
              </a:rPr>
              <a:t>A definir con cada institución: alcance, calendario, presupuesto, necesidades técnicas y accesibilidad.</a:t>
            </a:r>
            <a:endParaRPr sz="101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26C9E60A-BB96-426E-88DE-6D5067D1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677487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7BBC6223-ACF9-4BE4-B9B0-7A4BE0ECE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677487"/>
                </a:solidFill>
                <a:latin typeface="Aptos"/>
                <a:ea typeface="Aptos"/>
                <a:cs typeface="Aptos"/>
              </a:rPr>
              <a:t>15</a:t>
            </a:r>
            <a:endParaRPr sz="1020"/>
          </a:p>
        </p:txBody>
      </p:sp>
    </p:spTree>
    <p:extLst>
      <p:ext uri="{BB962C8B-B14F-4D97-AF65-F5344CB8AC3E}">
        <p14:creationId xmlns:p14="http://schemas.microsoft.com/office/powerpoint/2010/main" val="137287148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918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C35911B8-63A1-40B1-866D-AC530E77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57784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 spc="140">
                <a:solidFill>
                  <a:srgbClr val="F2D299"/>
                </a:solidFill>
                <a:latin typeface="Aptos"/>
                <a:ea typeface="Aptos"/>
                <a:cs typeface="Aptos"/>
              </a:rPr>
              <a:t>INSPIRACIÓN AUDIOVISUAL</a:t>
            </a:r>
            <a:endParaRPr sz="9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4D64924-32D8-4CC7-9FFA-B4F626B46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14400"/>
            <a:ext cx="640080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1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Hay que verlo para sentirlo</a:t>
            </a:r>
            <a:endParaRPr sz="31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FA9FAE0-155F-4424-BCFE-D54FE767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1645920"/>
            <a:ext cx="777240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>
                <a:solidFill>
                  <a:srgbClr val="D8E0E9"/>
                </a:solidFill>
                <a:latin typeface="Aptos"/>
                <a:ea typeface="Aptos"/>
                <a:cs typeface="Aptos"/>
              </a:rPr>
              <a:t>Referencias del proyecto para ilustrar el espíritu de las actuaciones.</a:t>
            </a:r>
            <a:endParaRPr sz="1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5E1D3E86-0ABE-4961-8471-0826DA96F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2743200"/>
            <a:ext cx="5230368" cy="1005840"/>
          </a:xfrm>
          <a:prstGeom xmlns:a="http://schemas.openxmlformats.org/drawingml/2006/main" prst="roundRect">
            <a:avLst>
              <a:gd name="adj" fmla="val 12727"/>
            </a:avLst>
          </a:prstGeom>
          <a:solidFill xmlns:a="http://schemas.openxmlformats.org/drawingml/2006/main">
            <a:srgbClr val="1A2E46"/>
          </a:solidFill>
          <a:ln xmlns:a="http://schemas.openxmlformats.org/drawingml/2006/main" w="6350">
            <a:solidFill>
              <a:srgbClr val="1A2E46">
                <a:alpha val="0"/>
              </a:srgbClr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0922A8D-602E-4F67-965E-63C610F4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953512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3EAA219-95DA-4847-8886-94B0B77D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3054096"/>
            <a:ext cx="164592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▶</a:t>
            </a:r>
            <a:endParaRPr sz="1150"/>
          </a:p>
        </p:txBody>
      </p:sp>
      <p:sp>
        <p:nvSpPr>
          <p:cNvPr id="8" name="Text 6">
            <a:hlinkClick xmlns:r="http://schemas.openxmlformats.org/officeDocument/2006/relationships" xmlns:a="http://schemas.openxmlformats.org/drawingml/2006/main" r:id="Rc44583cb59fb4c9d"/>
            <a:extLst xmlns:a="http://schemas.openxmlformats.org/drawingml/2006/main">
              <a:ext uri="{FF2B5EF4-FFF2-40B4-BE49-F238E27FC236}">
                <a16:creationId xmlns:a16="http://schemas.microsoft.com/office/drawing/2014/main" id="{9EA30C63-628E-4D50-8C9E-2D822684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2907792"/>
            <a:ext cx="23774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60" b="1" u="sng">
                <a:solidFill>
                  <a:srgbClr val="FFFFFF"/>
                </a:solidFill>
                <a:latin typeface="Aptos"/>
                <a:ea typeface="Aptos"/>
                <a:cs typeface="Aptos"/>
                <a:hlinkClick xmlns:r="http://schemas.openxmlformats.org/officeDocument/2006/relationships" r:id="Rf42b98d4ed93429f"/>
              </a:rPr>
              <a:t>MÚSICA ESPONTÁNEA</a:t>
            </a:r>
            <a:endParaRPr sz="1260"/>
          </a:p>
        </p:txBody>
      </p:sp>
      <p:sp>
        <p:nvSpPr>
          <p:cNvPr id="9" name="Text 7">
            <a:hlinkClick xmlns:r="http://schemas.openxmlformats.org/officeDocument/2006/relationships" xmlns:a="http://schemas.openxmlformats.org/drawingml/2006/main" r:id="Rb4a80272068042c5"/>
            <a:extLst xmlns:a="http://schemas.openxmlformats.org/drawingml/2006/main">
              <a:ext uri="{FF2B5EF4-FFF2-40B4-BE49-F238E27FC236}">
                <a16:creationId xmlns:a16="http://schemas.microsoft.com/office/drawing/2014/main" id="{8261381D-C695-4B6F-A79C-9A2D52288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3172968"/>
            <a:ext cx="40233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 u="sng">
                <a:solidFill>
                  <a:srgbClr val="D8E0E9"/>
                </a:solidFill>
                <a:latin typeface="Aptos"/>
                <a:ea typeface="Aptos"/>
                <a:cs typeface="Aptos"/>
                <a:hlinkClick xmlns:r="http://schemas.openxmlformats.org/officeDocument/2006/relationships" r:id="R1ae5ad0ef8df4c0d"/>
              </a:rPr>
              <a:t>Escena de músicos que aparecen de forma inesperada.</a:t>
            </a:r>
            <a:endParaRPr sz="108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D7DF294-A840-4536-9EB9-4D1CBAF8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2743200"/>
            <a:ext cx="5230368" cy="1005840"/>
          </a:xfrm>
          <a:prstGeom xmlns:a="http://schemas.openxmlformats.org/drawingml/2006/main" prst="roundRect">
            <a:avLst>
              <a:gd name="adj" fmla="val 12727"/>
            </a:avLst>
          </a:prstGeom>
          <a:solidFill xmlns:a="http://schemas.openxmlformats.org/drawingml/2006/main">
            <a:srgbClr val="1A2E46"/>
          </a:solidFill>
          <a:ln xmlns:a="http://schemas.openxmlformats.org/drawingml/2006/main" w="6350">
            <a:solidFill>
              <a:srgbClr val="1A2E46">
                <a:alpha val="0"/>
              </a:srgbClr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383B199E-AF9D-4EEB-843B-4EB3CCD7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953512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5FD7BCE-CA34-4034-9C90-C049822F2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054096"/>
            <a:ext cx="164592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▶</a:t>
            </a:r>
            <a:endParaRPr sz="1150"/>
          </a:p>
        </p:txBody>
      </p:sp>
      <p:sp>
        <p:nvSpPr>
          <p:cNvPr id="13" name="Text 11">
            <a:hlinkClick xmlns:r="http://schemas.openxmlformats.org/officeDocument/2006/relationships" xmlns:a="http://schemas.openxmlformats.org/drawingml/2006/main" r:id="Ra85229f875f24896"/>
            <a:extLst xmlns:a="http://schemas.openxmlformats.org/drawingml/2006/main">
              <a:ext uri="{FF2B5EF4-FFF2-40B4-BE49-F238E27FC236}">
                <a16:creationId xmlns:a16="http://schemas.microsoft.com/office/drawing/2014/main" id="{969145DF-6726-4209-B73E-E361E82F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2907792"/>
            <a:ext cx="23774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60" b="1" u="sng">
                <a:solidFill>
                  <a:srgbClr val="FFFFFF"/>
                </a:solidFill>
                <a:latin typeface="Aptos"/>
                <a:ea typeface="Aptos"/>
                <a:cs typeface="Aptos"/>
                <a:hlinkClick xmlns:r="http://schemas.openxmlformats.org/officeDocument/2006/relationships" r:id="Re93b9a28f6d14fab"/>
              </a:rPr>
              <a:t>CANTA CON NOSOTROS</a:t>
            </a:r>
            <a:endParaRPr sz="1260"/>
          </a:p>
        </p:txBody>
      </p:sp>
      <p:sp>
        <p:nvSpPr>
          <p:cNvPr id="14" name="Text 12">
            <a:hlinkClick xmlns:r="http://schemas.openxmlformats.org/officeDocument/2006/relationships" xmlns:a="http://schemas.openxmlformats.org/drawingml/2006/main" r:id="Rb131a49604dc4021"/>
            <a:extLst xmlns:a="http://schemas.openxmlformats.org/drawingml/2006/main">
              <a:ext uri="{FF2B5EF4-FFF2-40B4-BE49-F238E27FC236}">
                <a16:creationId xmlns:a16="http://schemas.microsoft.com/office/drawing/2014/main" id="{1820ED53-1CFB-47BE-B1DA-2636BF895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3172968"/>
            <a:ext cx="40233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 u="sng">
                <a:solidFill>
                  <a:srgbClr val="D8E0E9"/>
                </a:solidFill>
                <a:latin typeface="Aptos"/>
                <a:ea typeface="Aptos"/>
                <a:cs typeface="Aptos"/>
                <a:hlinkClick xmlns:r="http://schemas.openxmlformats.org/officeDocument/2006/relationships" r:id="R44d7b63932af4dc8"/>
              </a:rPr>
              <a:t>La participación se convierte en parte del espectáculo.</a:t>
            </a:r>
            <a:endParaRPr sz="108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B5432209-144F-4A69-A5F4-D8FD6539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4114800"/>
            <a:ext cx="5230368" cy="1005840"/>
          </a:xfrm>
          <a:prstGeom xmlns:a="http://schemas.openxmlformats.org/drawingml/2006/main" prst="roundRect">
            <a:avLst>
              <a:gd name="adj" fmla="val 12727"/>
            </a:avLst>
          </a:prstGeom>
          <a:solidFill xmlns:a="http://schemas.openxmlformats.org/drawingml/2006/main">
            <a:srgbClr val="1A2E46"/>
          </a:solidFill>
          <a:ln xmlns:a="http://schemas.openxmlformats.org/drawingml/2006/main" w="6350">
            <a:solidFill>
              <a:srgbClr val="1A2E46">
                <a:alpha val="0"/>
              </a:srgbClr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3A0FFE62-C860-4156-BAE9-B43B735E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4325112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B80864E-3E10-4464-A288-D51CEBD3F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4425696"/>
            <a:ext cx="164592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▶</a:t>
            </a:r>
            <a:endParaRPr sz="1150"/>
          </a:p>
        </p:txBody>
      </p:sp>
      <p:sp>
        <p:nvSpPr>
          <p:cNvPr id="18" name="Text 16">
            <a:hlinkClick xmlns:r="http://schemas.openxmlformats.org/officeDocument/2006/relationships" xmlns:a="http://schemas.openxmlformats.org/drawingml/2006/main" r:id="R9a13e53fdb444ce9"/>
            <a:extLst xmlns:a="http://schemas.openxmlformats.org/drawingml/2006/main">
              <a:ext uri="{FF2B5EF4-FFF2-40B4-BE49-F238E27FC236}">
                <a16:creationId xmlns:a16="http://schemas.microsoft.com/office/drawing/2014/main" id="{6A499442-5387-4C64-A713-A4EA37A53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4279392"/>
            <a:ext cx="23774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60" b="1" u="sng">
                <a:solidFill>
                  <a:srgbClr val="FFFFFF"/>
                </a:solidFill>
                <a:latin typeface="Aptos"/>
                <a:ea typeface="Aptos"/>
                <a:cs typeface="Aptos"/>
                <a:hlinkClick xmlns:r="http://schemas.openxmlformats.org/officeDocument/2006/relationships" r:id="Re3f36e59fb6b444b"/>
              </a:rPr>
              <a:t>RELÁMPAGOS DANCE</a:t>
            </a:r>
            <a:endParaRPr sz="1260"/>
          </a:p>
        </p:txBody>
      </p:sp>
      <p:sp>
        <p:nvSpPr>
          <p:cNvPr id="19" name="Text 17">
            <a:hlinkClick xmlns:r="http://schemas.openxmlformats.org/officeDocument/2006/relationships" xmlns:a="http://schemas.openxmlformats.org/drawingml/2006/main" r:id="R6f83f41a84174143"/>
            <a:extLst xmlns:a="http://schemas.openxmlformats.org/drawingml/2006/main">
              <a:ext uri="{FF2B5EF4-FFF2-40B4-BE49-F238E27FC236}">
                <a16:creationId xmlns:a16="http://schemas.microsoft.com/office/drawing/2014/main" id="{ED0B76D3-E9B7-4AC5-9BBE-9F7C2B58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4544568"/>
            <a:ext cx="40233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 u="sng">
                <a:solidFill>
                  <a:srgbClr val="D8E0E9"/>
                </a:solidFill>
                <a:latin typeface="Aptos"/>
                <a:ea typeface="Aptos"/>
                <a:cs typeface="Aptos"/>
                <a:hlinkClick xmlns:r="http://schemas.openxmlformats.org/officeDocument/2006/relationships" r:id="R3eba13aff9cf44ca"/>
              </a:rPr>
              <a:t>La danza irrumpe en la vida cotidiana.</a:t>
            </a:r>
            <a:endParaRPr sz="108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C258CC64-CFD3-4F39-86F0-8FDCDEC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4114800"/>
            <a:ext cx="5230368" cy="1005840"/>
          </a:xfrm>
          <a:prstGeom xmlns:a="http://schemas.openxmlformats.org/drawingml/2006/main" prst="roundRect">
            <a:avLst>
              <a:gd name="adj" fmla="val 12727"/>
            </a:avLst>
          </a:prstGeom>
          <a:solidFill xmlns:a="http://schemas.openxmlformats.org/drawingml/2006/main">
            <a:srgbClr val="1A2E46"/>
          </a:solidFill>
          <a:ln xmlns:a="http://schemas.openxmlformats.org/drawingml/2006/main" w="6350">
            <a:solidFill>
              <a:srgbClr val="1A2E46">
                <a:alpha val="0"/>
              </a:srgbClr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1751DE88-433B-4C8B-BB08-9C8D09B2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25112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F2038"/>
          </a:solidFill>
          <a:ln xmlns:a="http://schemas.openxmlformats.org/drawingml/2006/main" w="6350">
            <a:solidFill>
              <a:srgbClr val="9F2038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4D333B83-B08B-4A5C-A5B6-E0B435794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4425696"/>
            <a:ext cx="164592" cy="1097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▶</a:t>
            </a:r>
            <a:endParaRPr sz="1150"/>
          </a:p>
        </p:txBody>
      </p:sp>
      <p:sp>
        <p:nvSpPr>
          <p:cNvPr id="23" name="Text 21">
            <a:hlinkClick xmlns:r="http://schemas.openxmlformats.org/officeDocument/2006/relationships" xmlns:a="http://schemas.openxmlformats.org/drawingml/2006/main" r:id="R9ce2a20004284b18"/>
            <a:extLst xmlns:a="http://schemas.openxmlformats.org/drawingml/2006/main">
              <a:ext uri="{FF2B5EF4-FFF2-40B4-BE49-F238E27FC236}">
                <a16:creationId xmlns:a16="http://schemas.microsoft.com/office/drawing/2014/main" id="{08E3B52A-FE26-42F8-A58D-E02327D21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4279392"/>
            <a:ext cx="23774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60" b="1" u="sng">
                <a:solidFill>
                  <a:srgbClr val="FFFFFF"/>
                </a:solidFill>
                <a:latin typeface="Aptos"/>
                <a:ea typeface="Aptos"/>
                <a:cs typeface="Aptos"/>
                <a:hlinkClick xmlns:r="http://schemas.openxmlformats.org/officeDocument/2006/relationships" r:id="Rc85b9db014e34060"/>
              </a:rPr>
              <a:t>ARTISTA SECRETO</a:t>
            </a:r>
            <a:endParaRPr sz="1260"/>
          </a:p>
        </p:txBody>
      </p:sp>
      <p:sp>
        <p:nvSpPr>
          <p:cNvPr id="24" name="Text 22">
            <a:hlinkClick xmlns:r="http://schemas.openxmlformats.org/officeDocument/2006/relationships" xmlns:a="http://schemas.openxmlformats.org/drawingml/2006/main" r:id="Ra0bfa1d6987d468c"/>
            <a:extLst xmlns:a="http://schemas.openxmlformats.org/drawingml/2006/main">
              <a:ext uri="{FF2B5EF4-FFF2-40B4-BE49-F238E27FC236}">
                <a16:creationId xmlns:a16="http://schemas.microsoft.com/office/drawing/2014/main" id="{F32D2BEB-E509-4347-B192-0BBAEB15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4544568"/>
            <a:ext cx="40233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80" u="sng">
                <a:solidFill>
                  <a:srgbClr val="D8E0E9"/>
                </a:solidFill>
                <a:latin typeface="Aptos"/>
                <a:ea typeface="Aptos"/>
                <a:cs typeface="Aptos"/>
                <a:hlinkClick xmlns:r="http://schemas.openxmlformats.org/officeDocument/2006/relationships" r:id="Rd916b7679d1a4e55"/>
              </a:rPr>
              <a:t>El factor sorpresa de una aparición musical.</a:t>
            </a:r>
            <a:endParaRPr sz="108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0541A9AD-DDF8-4319-A0CB-C9F564B7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6281928"/>
            <a:ext cx="50292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20" i="1">
                <a:solidFill>
                  <a:srgbClr val="D8E0E9"/>
                </a:solidFill>
                <a:latin typeface="Aptos"/>
                <a:ea typeface="Aptos"/>
                <a:cs typeface="Aptos"/>
              </a:rPr>
              <a:t>Haz clic en cada referencia para abrir el vídeo.</a:t>
            </a:r>
            <a:endParaRPr sz="102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BF6AB9D-0181-4E69-91D5-08E0AFA0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9FFE1CE4-BB1B-4624-B18D-425C88AD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16</a:t>
            </a:r>
            <a:endParaRPr sz="1020"/>
          </a:p>
        </p:txBody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571E04-2B0E-4A39-B320-EB68068D31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3e61acb19b4f30"/>
          <a:stretch xmlns:a="http://schemas.openxmlformats.org/drawingml/2006/main"/>
        </p:blipFill>
        <p:spPr>
          <a:xfrm xmlns:a="http://schemas.openxmlformats.org/drawingml/2006/main">
            <a:off x="10191750" y="249237"/>
            <a:ext cx="1524000" cy="1016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8903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4B60123F-AB5A-403C-8774-A21370F718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ca40be10b14408"/>
          <a:srcRect xmlns:a="http://schemas.openxmlformats.org/drawingml/2006/main" l="1" t="0" r="1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73F06B31-26C2-478F-8BA6-4AB8F99B3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82B">
              <a:alpha val="60000"/>
            </a:srgbClr>
          </a:solidFill>
          <a:ln xmlns:a="http://schemas.openxmlformats.org/drawingml/2006/main" w="6350">
            <a:solidFill>
              <a:srgbClr val="09182B">
                <a:alpha val="0"/>
              </a:srgbClr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97E10E33-BEDD-4F60-A705-68495E3F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286125"/>
            <a:ext cx="1024128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LA NAVIDAD SE VIVE EN CASTILLA Y LEÓN</a:t>
            </a:r>
            <a:endParaRPr sz="34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965CF021-5B10-4F18-A50F-8CC91696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4048125"/>
            <a:ext cx="78638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50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Y NOS SORPRENDE</a:t>
            </a:r>
            <a:endParaRPr sz="45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F129D834-38CD-461E-BAE3-75CE6D58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048250"/>
            <a:ext cx="854964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Diseñemos juntos una edición única para tu municipio.</a:t>
            </a:r>
            <a:endParaRPr sz="2300"/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86079037-0714-4C74-8B76-A8B798DE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8528" y="5762625"/>
            <a:ext cx="832104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06B"/>
          </a:solidFill>
          <a:ln xmlns:a="http://schemas.openxmlformats.org/drawingml/2006/main" w="6350">
            <a:solidFill>
              <a:srgbClr val="D9B06B">
                <a:alpha val="0"/>
              </a:srgbClr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6F952CAF-81D9-4239-9C49-E4DD47D7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5920" y="6000750"/>
            <a:ext cx="89154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 b="1" spc="60">
                <a:solidFill>
                  <a:srgbClr val="F4EADB"/>
                </a:solidFill>
                <a:latin typeface="Aptos"/>
                <a:ea typeface="Aptos"/>
                <a:cs typeface="Aptos"/>
              </a:rPr>
              <a:t>MÚSICA · DANZA · PATRIMONIO · EMOCIÓN · VIDA EN LA CALLE</a:t>
            </a:r>
            <a:endParaRPr sz="115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F037BB0D-B183-4D59-B27D-273139C5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8120" y="6547104"/>
            <a:ext cx="384048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50">
                <a:solidFill>
                  <a:srgbClr val="E8EBEF"/>
                </a:solidFill>
                <a:latin typeface="Aptos"/>
                <a:ea typeface="Aptos"/>
                <a:cs typeface="Aptos"/>
              </a:rPr>
              <a:t>Recreación visual conceptual · imagen ilustrativa</a:t>
            </a:r>
            <a:endParaRPr sz="75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D3DEE3A8-E57C-4F38-8E1B-F40B38C6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547104"/>
            <a:ext cx="6400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60" b="1" spc="130">
                <a:solidFill>
                  <a:srgbClr val="DDE3EA"/>
                </a:solidFill>
                <a:latin typeface="Aptos"/>
                <a:ea typeface="Aptos"/>
                <a:cs typeface="Aptos"/>
              </a:rPr>
              <a:t>LA NAVIDAD NOS SORPRENDE  /  CASTILLA Y LEÓN</a:t>
            </a:r>
            <a:endParaRPr sz="86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81D1A83-1A10-436F-971A-178F1717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37392" y="6501384"/>
            <a:ext cx="5486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20" b="1">
                <a:solidFill>
                  <a:srgbClr val="F2D299"/>
                </a:solidFill>
                <a:latin typeface="Aptos"/>
                <a:ea typeface="Aptos"/>
                <a:cs typeface="Aptos"/>
              </a:rPr>
              <a:t>17</a:t>
            </a:r>
            <a:endParaRPr sz="1020"/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B5CE47-09C1-4A62-9EF0-694BB65B0C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5eac083254675"/>
          <a:stretch xmlns:a="http://schemas.openxmlformats.org/drawingml/2006/main"/>
        </p:blipFill>
        <p:spPr>
          <a:xfrm xmlns:a="http://schemas.openxmlformats.org/drawingml/2006/main">
            <a:off x="4095750" y="333375"/>
            <a:ext cx="4000500" cy="26670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F52308-9EB8-45A4-B9B0-C1525C12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0005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F3D18C"/>
                </a:solidFill>
              </a:defRPr>
            </a:defPPr>
            <a:lvl1pPr>
              <a:defRPr sz="1050" b="1">
                <a:solidFill>
                  <a:srgbClr val="F3D18C"/>
                </a:solidFill>
              </a:defRPr>
            </a:lvl1pPr>
            <a:lvl2pPr>
              <a:defRPr sz="1050" b="1">
                <a:solidFill>
                  <a:srgbClr val="F3D18C"/>
                </a:solidFill>
              </a:defRPr>
            </a:lvl2pPr>
            <a:lvl3pPr>
              <a:defRPr sz="1050" b="1">
                <a:solidFill>
                  <a:srgbClr val="F3D18C"/>
                </a:solidFill>
              </a:defRPr>
            </a:lvl3pPr>
            <a:lvl4pPr>
              <a:defRPr sz="1050" b="1">
                <a:solidFill>
                  <a:srgbClr val="F3D18C"/>
                </a:solidFill>
              </a:defRPr>
            </a:lvl4pPr>
            <a:lvl5pPr>
              <a:defRPr sz="1050" b="1">
                <a:solidFill>
                  <a:srgbClr val="F3D18C"/>
                </a:solidFill>
              </a:defRPr>
            </a:lvl5pPr>
            <a:lvl6pPr>
              <a:defRPr sz="1050" b="1">
                <a:solidFill>
                  <a:srgbClr val="F3D18C"/>
                </a:solidFill>
              </a:defRPr>
            </a:lvl6pPr>
            <a:lvl7pPr>
              <a:defRPr sz="1050" b="1">
                <a:solidFill>
                  <a:srgbClr val="F3D18C"/>
                </a:solidFill>
              </a:defRPr>
            </a:lvl7pPr>
            <a:lvl8pPr>
              <a:defRPr sz="1050" b="1">
                <a:solidFill>
                  <a:srgbClr val="F3D18C"/>
                </a:solidFill>
              </a:defRPr>
            </a:lvl8pPr>
            <a:lvl9pPr>
              <a:defRPr sz="1050" b="1">
                <a:solidFill>
                  <a:srgbClr val="F3D18C"/>
                </a:solidFill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F3D18C"/>
                </a:solidFill>
              </a:defRPr>
            </a:pPr>
            <a:r>
              <a:rPr sz="1050" b="1">
                <a:solidFill>
                  <a:srgbClr val="F3D18C"/>
                </a:solidFill>
              </a:rPr>
              <a:t>UNA PROPUESTA DE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E4745E-96D9-4F02-A312-9042E23E41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b503676e3c4aaa"/>
          <a:stretch xmlns:a="http://schemas.openxmlformats.org/drawingml/2006/main"/>
        </p:blipFill>
        <p:spPr>
          <a:xfrm xmlns:a="http://schemas.openxmlformats.org/drawingml/2006/main">
            <a:off x="9382125" y="831371"/>
            <a:ext cx="2143125" cy="140430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7927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2026-10-21T14:22:56.9600000Z</dcterms:created>
  <dcterms:modified xsi:type="dcterms:W3CDTF">2026-10-21T14:22:56.9600000Z</dcterms:modified>
</coreProperties>
</file>